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0"/>
  </p:notesMasterIdLst>
  <p:sldIdLst>
    <p:sldId id="292" r:id="rId2"/>
    <p:sldId id="274" r:id="rId3"/>
    <p:sldId id="290" r:id="rId4"/>
    <p:sldId id="291" r:id="rId5"/>
    <p:sldId id="271" r:id="rId6"/>
    <p:sldId id="272" r:id="rId7"/>
    <p:sldId id="280" r:id="rId8"/>
    <p:sldId id="281" r:id="rId9"/>
    <p:sldId id="273" r:id="rId10"/>
    <p:sldId id="282" r:id="rId11"/>
    <p:sldId id="283" r:id="rId12"/>
    <p:sldId id="285" r:id="rId13"/>
    <p:sldId id="284" r:id="rId14"/>
    <p:sldId id="304" r:id="rId15"/>
    <p:sldId id="286" r:id="rId16"/>
    <p:sldId id="287" r:id="rId17"/>
    <p:sldId id="293" r:id="rId18"/>
    <p:sldId id="288" r:id="rId19"/>
    <p:sldId id="299" r:id="rId20"/>
    <p:sldId id="294" r:id="rId21"/>
    <p:sldId id="295" r:id="rId22"/>
    <p:sldId id="298" r:id="rId23"/>
    <p:sldId id="296" r:id="rId24"/>
    <p:sldId id="289" r:id="rId25"/>
    <p:sldId id="300" r:id="rId26"/>
    <p:sldId id="308" r:id="rId27"/>
    <p:sldId id="307" r:id="rId28"/>
    <p:sldId id="30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89"/>
    <p:restoredTop sz="87918" autoAdjust="0"/>
  </p:normalViewPr>
  <p:slideViewPr>
    <p:cSldViewPr snapToGrid="0" snapToObjects="1">
      <p:cViewPr varScale="1">
        <p:scale>
          <a:sx n="109" d="100"/>
          <a:sy n="109" d="100"/>
        </p:scale>
        <p:origin x="12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e, Paul" userId="9c6e8958-4c77-4b3b-873d-c958bbc66708" providerId="ADAL" clId="{EADB3958-2723-44DD-AE19-A8A7A6DEEC7B}"/>
    <pc:docChg chg="undo custSel addSld modSld sldOrd">
      <pc:chgData name="George, Paul" userId="9c6e8958-4c77-4b3b-873d-c958bbc66708" providerId="ADAL" clId="{EADB3958-2723-44DD-AE19-A8A7A6DEEC7B}" dt="2022-11-15T23:28:41.451" v="2405" actId="14100"/>
      <pc:docMkLst>
        <pc:docMk/>
      </pc:docMkLst>
      <pc:sldChg chg="addSp modSp modAnim">
        <pc:chgData name="George, Paul" userId="9c6e8958-4c77-4b3b-873d-c958bbc66708" providerId="ADAL" clId="{EADB3958-2723-44DD-AE19-A8A7A6DEEC7B}" dt="2022-11-15T23:04:59.486" v="2142" actId="1076"/>
        <pc:sldMkLst>
          <pc:docMk/>
          <pc:sldMk cId="4233350436" sldId="258"/>
        </pc:sldMkLst>
        <pc:spChg chg="mod">
          <ac:chgData name="George, Paul" userId="9c6e8958-4c77-4b3b-873d-c958bbc66708" providerId="ADAL" clId="{EADB3958-2723-44DD-AE19-A8A7A6DEEC7B}" dt="2022-11-15T22:18:14.260" v="627" actId="20577"/>
          <ac:spMkLst>
            <pc:docMk/>
            <pc:sldMk cId="4233350436" sldId="258"/>
            <ac:spMk id="3" creationId="{F007D9A7-2128-8542-8EC4-A6D6AAA3FC45}"/>
          </ac:spMkLst>
        </pc:spChg>
        <pc:spChg chg="add mod">
          <ac:chgData name="George, Paul" userId="9c6e8958-4c77-4b3b-873d-c958bbc66708" providerId="ADAL" clId="{EADB3958-2723-44DD-AE19-A8A7A6DEEC7B}" dt="2022-11-15T23:04:55.108" v="2140" actId="14100"/>
          <ac:spMkLst>
            <pc:docMk/>
            <pc:sldMk cId="4233350436" sldId="258"/>
            <ac:spMk id="4" creationId="{23FBE27D-1A76-4F1A-B1A9-7DAF25B259D0}"/>
          </ac:spMkLst>
        </pc:spChg>
        <pc:spChg chg="add mod">
          <ac:chgData name="George, Paul" userId="9c6e8958-4c77-4b3b-873d-c958bbc66708" providerId="ADAL" clId="{EADB3958-2723-44DD-AE19-A8A7A6DEEC7B}" dt="2022-11-15T23:04:59.486" v="2142" actId="1076"/>
          <ac:spMkLst>
            <pc:docMk/>
            <pc:sldMk cId="4233350436" sldId="258"/>
            <ac:spMk id="5" creationId="{0722C441-251E-4984-8A5B-C08283AF8136}"/>
          </ac:spMkLst>
        </pc:spChg>
      </pc:sldChg>
      <pc:sldChg chg="addSp modSp modAnim">
        <pc:chgData name="George, Paul" userId="9c6e8958-4c77-4b3b-873d-c958bbc66708" providerId="ADAL" clId="{EADB3958-2723-44DD-AE19-A8A7A6DEEC7B}" dt="2022-11-15T23:19:21.006" v="2387" actId="1076"/>
        <pc:sldMkLst>
          <pc:docMk/>
          <pc:sldMk cId="443343565" sldId="259"/>
        </pc:sldMkLst>
        <pc:spChg chg="add mod">
          <ac:chgData name="George, Paul" userId="9c6e8958-4c77-4b3b-873d-c958bbc66708" providerId="ADAL" clId="{EADB3958-2723-44DD-AE19-A8A7A6DEEC7B}" dt="2022-11-15T23:04:19.645" v="2136" actId="11529"/>
          <ac:spMkLst>
            <pc:docMk/>
            <pc:sldMk cId="443343565" sldId="259"/>
            <ac:spMk id="4" creationId="{AE82B3BA-70D7-4B4E-9704-3105E96F8905}"/>
          </ac:spMkLst>
        </pc:spChg>
        <pc:spChg chg="add mod">
          <ac:chgData name="George, Paul" userId="9c6e8958-4c77-4b3b-873d-c958bbc66708" providerId="ADAL" clId="{EADB3958-2723-44DD-AE19-A8A7A6DEEC7B}" dt="2022-11-15T23:19:17.759" v="2385" actId="14100"/>
          <ac:spMkLst>
            <pc:docMk/>
            <pc:sldMk cId="443343565" sldId="259"/>
            <ac:spMk id="5" creationId="{53B97DC3-A195-4140-B89E-09B29391479E}"/>
          </ac:spMkLst>
        </pc:spChg>
        <pc:spChg chg="add mod">
          <ac:chgData name="George, Paul" userId="9c6e8958-4c77-4b3b-873d-c958bbc66708" providerId="ADAL" clId="{EADB3958-2723-44DD-AE19-A8A7A6DEEC7B}" dt="2022-11-15T23:19:21.006" v="2387" actId="1076"/>
          <ac:spMkLst>
            <pc:docMk/>
            <pc:sldMk cId="443343565" sldId="259"/>
            <ac:spMk id="6" creationId="{DAB4C023-F229-47CF-82B3-F6C4ED26171A}"/>
          </ac:spMkLst>
        </pc:spChg>
      </pc:sldChg>
      <pc:sldChg chg="addSp delSp modSp delAnim modAnim">
        <pc:chgData name="George, Paul" userId="9c6e8958-4c77-4b3b-873d-c958bbc66708" providerId="ADAL" clId="{EADB3958-2723-44DD-AE19-A8A7A6DEEC7B}" dt="2022-11-15T23:06:06.205" v="2147" actId="478"/>
        <pc:sldMkLst>
          <pc:docMk/>
          <pc:sldMk cId="1251767646" sldId="260"/>
        </pc:sldMkLst>
        <pc:spChg chg="add mod">
          <ac:chgData name="George, Paul" userId="9c6e8958-4c77-4b3b-873d-c958bbc66708" providerId="ADAL" clId="{EADB3958-2723-44DD-AE19-A8A7A6DEEC7B}" dt="2022-11-15T23:05:26.652" v="2145" actId="14100"/>
          <ac:spMkLst>
            <pc:docMk/>
            <pc:sldMk cId="1251767646" sldId="260"/>
            <ac:spMk id="6" creationId="{6E205CDA-A529-4450-AF21-21376F6ADD0B}"/>
          </ac:spMkLst>
        </pc:spChg>
        <pc:spChg chg="add del">
          <ac:chgData name="George, Paul" userId="9c6e8958-4c77-4b3b-873d-c958bbc66708" providerId="ADAL" clId="{EADB3958-2723-44DD-AE19-A8A7A6DEEC7B}" dt="2022-11-15T23:06:06.205" v="2147" actId="478"/>
          <ac:spMkLst>
            <pc:docMk/>
            <pc:sldMk cId="1251767646" sldId="260"/>
            <ac:spMk id="7" creationId="{98C9AECD-EC2A-43F1-A101-D2CBFD446CCC}"/>
          </ac:spMkLst>
        </pc:spChg>
      </pc:sldChg>
      <pc:sldChg chg="addSp modSp">
        <pc:chgData name="George, Paul" userId="9c6e8958-4c77-4b3b-873d-c958bbc66708" providerId="ADAL" clId="{EADB3958-2723-44DD-AE19-A8A7A6DEEC7B}" dt="2022-11-15T22:16:39.911" v="624" actId="14100"/>
        <pc:sldMkLst>
          <pc:docMk/>
          <pc:sldMk cId="3041821780" sldId="263"/>
        </pc:sldMkLst>
        <pc:spChg chg="add mod">
          <ac:chgData name="George, Paul" userId="9c6e8958-4c77-4b3b-873d-c958bbc66708" providerId="ADAL" clId="{EADB3958-2723-44DD-AE19-A8A7A6DEEC7B}" dt="2022-11-15T22:16:04.343" v="613" actId="14100"/>
          <ac:spMkLst>
            <pc:docMk/>
            <pc:sldMk cId="3041821780" sldId="263"/>
            <ac:spMk id="4" creationId="{47D11DF5-63CA-48FA-ACFE-3B1CA2418E22}"/>
          </ac:spMkLst>
        </pc:spChg>
        <pc:spChg chg="add mod">
          <ac:chgData name="George, Paul" userId="9c6e8958-4c77-4b3b-873d-c958bbc66708" providerId="ADAL" clId="{EADB3958-2723-44DD-AE19-A8A7A6DEEC7B}" dt="2022-11-15T22:16:09.542" v="615" actId="1076"/>
          <ac:spMkLst>
            <pc:docMk/>
            <pc:sldMk cId="3041821780" sldId="263"/>
            <ac:spMk id="6" creationId="{1110F5F8-F496-43DB-9AE0-595D97F4BD23}"/>
          </ac:spMkLst>
        </pc:spChg>
        <pc:spChg chg="add mod">
          <ac:chgData name="George, Paul" userId="9c6e8958-4c77-4b3b-873d-c958bbc66708" providerId="ADAL" clId="{EADB3958-2723-44DD-AE19-A8A7A6DEEC7B}" dt="2022-11-15T22:16:39.911" v="624" actId="14100"/>
          <ac:spMkLst>
            <pc:docMk/>
            <pc:sldMk cId="3041821780" sldId="263"/>
            <ac:spMk id="7" creationId="{5B9735B0-4CEA-41D2-82BE-BD94D1ABA31B}"/>
          </ac:spMkLst>
        </pc:spChg>
        <pc:picChg chg="mod">
          <ac:chgData name="George, Paul" userId="9c6e8958-4c77-4b3b-873d-c958bbc66708" providerId="ADAL" clId="{EADB3958-2723-44DD-AE19-A8A7A6DEEC7B}" dt="2022-11-15T22:16:14.591" v="618" actId="1076"/>
          <ac:picMkLst>
            <pc:docMk/>
            <pc:sldMk cId="3041821780" sldId="263"/>
            <ac:picMk id="5" creationId="{B20223C4-48C8-5041-A8EB-8FDF4A33E127}"/>
          </ac:picMkLst>
        </pc:picChg>
      </pc:sldChg>
      <pc:sldChg chg="addSp modSp modAnim">
        <pc:chgData name="George, Paul" userId="9c6e8958-4c77-4b3b-873d-c958bbc66708" providerId="ADAL" clId="{EADB3958-2723-44DD-AE19-A8A7A6DEEC7B}" dt="2022-11-15T23:09:12.678" v="2177" actId="1076"/>
        <pc:sldMkLst>
          <pc:docMk/>
          <pc:sldMk cId="1175570780" sldId="264"/>
        </pc:sldMkLst>
        <pc:spChg chg="add mod">
          <ac:chgData name="George, Paul" userId="9c6e8958-4c77-4b3b-873d-c958bbc66708" providerId="ADAL" clId="{EADB3958-2723-44DD-AE19-A8A7A6DEEC7B}" dt="2022-11-15T23:08:56.996" v="2170" actId="14100"/>
          <ac:spMkLst>
            <pc:docMk/>
            <pc:sldMk cId="1175570780" sldId="264"/>
            <ac:spMk id="6" creationId="{707EC6E0-CCE7-4975-8FBF-65CE9BF1D092}"/>
          </ac:spMkLst>
        </pc:spChg>
        <pc:spChg chg="add mod">
          <ac:chgData name="George, Paul" userId="9c6e8958-4c77-4b3b-873d-c958bbc66708" providerId="ADAL" clId="{EADB3958-2723-44DD-AE19-A8A7A6DEEC7B}" dt="2022-11-15T23:09:07.339" v="2175" actId="1076"/>
          <ac:spMkLst>
            <pc:docMk/>
            <pc:sldMk cId="1175570780" sldId="264"/>
            <ac:spMk id="7" creationId="{B6296C7E-BEDD-4DD8-B09B-1570E185EA8B}"/>
          </ac:spMkLst>
        </pc:spChg>
        <pc:spChg chg="add mod">
          <ac:chgData name="George, Paul" userId="9c6e8958-4c77-4b3b-873d-c958bbc66708" providerId="ADAL" clId="{EADB3958-2723-44DD-AE19-A8A7A6DEEC7B}" dt="2022-11-15T23:09:12.678" v="2177" actId="1076"/>
          <ac:spMkLst>
            <pc:docMk/>
            <pc:sldMk cId="1175570780" sldId="264"/>
            <ac:spMk id="8" creationId="{0B676ADC-0528-46E4-9609-627D74E055BA}"/>
          </ac:spMkLst>
        </pc:spChg>
      </pc:sldChg>
      <pc:sldChg chg="modSp">
        <pc:chgData name="George, Paul" userId="9c6e8958-4c77-4b3b-873d-c958bbc66708" providerId="ADAL" clId="{EADB3958-2723-44DD-AE19-A8A7A6DEEC7B}" dt="2022-11-15T22:22:21.805" v="753" actId="20577"/>
        <pc:sldMkLst>
          <pc:docMk/>
          <pc:sldMk cId="754583944" sldId="267"/>
        </pc:sldMkLst>
        <pc:spChg chg="mod">
          <ac:chgData name="George, Paul" userId="9c6e8958-4c77-4b3b-873d-c958bbc66708" providerId="ADAL" clId="{EADB3958-2723-44DD-AE19-A8A7A6DEEC7B}" dt="2022-11-15T22:22:21.805" v="753" actId="20577"/>
          <ac:spMkLst>
            <pc:docMk/>
            <pc:sldMk cId="754583944" sldId="267"/>
            <ac:spMk id="3" creationId="{D660FDE1-CDB7-774D-B7DF-BE92C18FEAA1}"/>
          </ac:spMkLst>
        </pc:spChg>
      </pc:sldChg>
      <pc:sldChg chg="modSp">
        <pc:chgData name="George, Paul" userId="9c6e8958-4c77-4b3b-873d-c958bbc66708" providerId="ADAL" clId="{EADB3958-2723-44DD-AE19-A8A7A6DEEC7B}" dt="2022-11-15T23:23:39.743" v="2389" actId="20577"/>
        <pc:sldMkLst>
          <pc:docMk/>
          <pc:sldMk cId="815181013" sldId="268"/>
        </pc:sldMkLst>
        <pc:spChg chg="mod">
          <ac:chgData name="George, Paul" userId="9c6e8958-4c77-4b3b-873d-c958bbc66708" providerId="ADAL" clId="{EADB3958-2723-44DD-AE19-A8A7A6DEEC7B}" dt="2022-11-15T23:23:39.743" v="2389" actId="20577"/>
          <ac:spMkLst>
            <pc:docMk/>
            <pc:sldMk cId="815181013" sldId="268"/>
            <ac:spMk id="3" creationId="{D5333348-7744-E544-BB72-A4228009EAFF}"/>
          </ac:spMkLst>
        </pc:spChg>
      </pc:sldChg>
      <pc:sldChg chg="modSp">
        <pc:chgData name="George, Paul" userId="9c6e8958-4c77-4b3b-873d-c958bbc66708" providerId="ADAL" clId="{EADB3958-2723-44DD-AE19-A8A7A6DEEC7B}" dt="2022-11-15T23:24:55.345" v="2393" actId="20577"/>
        <pc:sldMkLst>
          <pc:docMk/>
          <pc:sldMk cId="1838611364" sldId="270"/>
        </pc:sldMkLst>
        <pc:spChg chg="mod">
          <ac:chgData name="George, Paul" userId="9c6e8958-4c77-4b3b-873d-c958bbc66708" providerId="ADAL" clId="{EADB3958-2723-44DD-AE19-A8A7A6DEEC7B}" dt="2022-11-15T23:24:55.345" v="2393" actId="20577"/>
          <ac:spMkLst>
            <pc:docMk/>
            <pc:sldMk cId="1838611364" sldId="270"/>
            <ac:spMk id="3" creationId="{108A3811-BD65-BB41-881A-C09BFB1DC575}"/>
          </ac:spMkLst>
        </pc:spChg>
      </pc:sldChg>
      <pc:sldChg chg="addSp modSp modAnim">
        <pc:chgData name="George, Paul" userId="9c6e8958-4c77-4b3b-873d-c958bbc66708" providerId="ADAL" clId="{EADB3958-2723-44DD-AE19-A8A7A6DEEC7B}" dt="2022-11-15T23:12:29.092" v="2212" actId="14100"/>
        <pc:sldMkLst>
          <pc:docMk/>
          <pc:sldMk cId="1164916033" sldId="271"/>
        </pc:sldMkLst>
        <pc:spChg chg="mod">
          <ac:chgData name="George, Paul" userId="9c6e8958-4c77-4b3b-873d-c958bbc66708" providerId="ADAL" clId="{EADB3958-2723-44DD-AE19-A8A7A6DEEC7B}" dt="2022-11-15T22:33:46.941" v="1176" actId="20577"/>
          <ac:spMkLst>
            <pc:docMk/>
            <pc:sldMk cId="1164916033" sldId="271"/>
            <ac:spMk id="3" creationId="{66C94078-6BA4-FE40-A560-9E3F3281D21E}"/>
          </ac:spMkLst>
        </pc:spChg>
        <pc:spChg chg="add mod">
          <ac:chgData name="George, Paul" userId="9c6e8958-4c77-4b3b-873d-c958bbc66708" providerId="ADAL" clId="{EADB3958-2723-44DD-AE19-A8A7A6DEEC7B}" dt="2022-11-15T23:12:11.413" v="2206" actId="14100"/>
          <ac:spMkLst>
            <pc:docMk/>
            <pc:sldMk cId="1164916033" sldId="271"/>
            <ac:spMk id="4" creationId="{3EC2665F-C031-4965-8FCF-C49E89D9AE14}"/>
          </ac:spMkLst>
        </pc:spChg>
        <pc:spChg chg="add mod">
          <ac:chgData name="George, Paul" userId="9c6e8958-4c77-4b3b-873d-c958bbc66708" providerId="ADAL" clId="{EADB3958-2723-44DD-AE19-A8A7A6DEEC7B}" dt="2022-11-15T23:12:21.725" v="2209" actId="14100"/>
          <ac:spMkLst>
            <pc:docMk/>
            <pc:sldMk cId="1164916033" sldId="271"/>
            <ac:spMk id="5" creationId="{9420D7D3-BA01-4535-B91E-0E79F564F51B}"/>
          </ac:spMkLst>
        </pc:spChg>
        <pc:spChg chg="add mod">
          <ac:chgData name="George, Paul" userId="9c6e8958-4c77-4b3b-873d-c958bbc66708" providerId="ADAL" clId="{EADB3958-2723-44DD-AE19-A8A7A6DEEC7B}" dt="2022-11-15T23:12:29.092" v="2212" actId="14100"/>
          <ac:spMkLst>
            <pc:docMk/>
            <pc:sldMk cId="1164916033" sldId="271"/>
            <ac:spMk id="6" creationId="{3CD2C143-FADB-4FD9-826B-E1D34FC4FA72}"/>
          </ac:spMkLst>
        </pc:spChg>
      </pc:sldChg>
      <pc:sldChg chg="modSp">
        <pc:chgData name="George, Paul" userId="9c6e8958-4c77-4b3b-873d-c958bbc66708" providerId="ADAL" clId="{EADB3958-2723-44DD-AE19-A8A7A6DEEC7B}" dt="2022-11-15T22:38:28.817" v="1302" actId="20577"/>
        <pc:sldMkLst>
          <pc:docMk/>
          <pc:sldMk cId="1501086693" sldId="272"/>
        </pc:sldMkLst>
        <pc:spChg chg="mod">
          <ac:chgData name="George, Paul" userId="9c6e8958-4c77-4b3b-873d-c958bbc66708" providerId="ADAL" clId="{EADB3958-2723-44DD-AE19-A8A7A6DEEC7B}" dt="2022-11-15T22:38:28.817" v="1302" actId="20577"/>
          <ac:spMkLst>
            <pc:docMk/>
            <pc:sldMk cId="1501086693" sldId="272"/>
            <ac:spMk id="3" creationId="{C7F9AFBC-E0AA-424B-9F9B-52F11C94FFFF}"/>
          </ac:spMkLst>
        </pc:spChg>
        <pc:picChg chg="mod">
          <ac:chgData name="George, Paul" userId="9c6e8958-4c77-4b3b-873d-c958bbc66708" providerId="ADAL" clId="{EADB3958-2723-44DD-AE19-A8A7A6DEEC7B}" dt="2022-11-15T22:34:08.894" v="1177" actId="1076"/>
          <ac:picMkLst>
            <pc:docMk/>
            <pc:sldMk cId="1501086693" sldId="272"/>
            <ac:picMk id="5" creationId="{78BFFB7A-A24D-BE4D-9CF8-23788253E9E4}"/>
          </ac:picMkLst>
        </pc:picChg>
      </pc:sldChg>
      <pc:sldChg chg="ord">
        <pc:chgData name="George, Paul" userId="9c6e8958-4c77-4b3b-873d-c958bbc66708" providerId="ADAL" clId="{EADB3958-2723-44DD-AE19-A8A7A6DEEC7B}" dt="2022-11-15T22:34:48.505" v="1178"/>
        <pc:sldMkLst>
          <pc:docMk/>
          <pc:sldMk cId="1303111046" sldId="273"/>
        </pc:sldMkLst>
      </pc:sldChg>
      <pc:sldChg chg="modSp">
        <pc:chgData name="George, Paul" userId="9c6e8958-4c77-4b3b-873d-c958bbc66708" providerId="ADAL" clId="{EADB3958-2723-44DD-AE19-A8A7A6DEEC7B}" dt="2022-11-15T22:32:50.139" v="1162" actId="20577"/>
        <pc:sldMkLst>
          <pc:docMk/>
          <pc:sldMk cId="3087056553" sldId="274"/>
        </pc:sldMkLst>
        <pc:spChg chg="mod">
          <ac:chgData name="George, Paul" userId="9c6e8958-4c77-4b3b-873d-c958bbc66708" providerId="ADAL" clId="{EADB3958-2723-44DD-AE19-A8A7A6DEEC7B}" dt="2022-11-15T22:32:50.139" v="1162" actId="20577"/>
          <ac:spMkLst>
            <pc:docMk/>
            <pc:sldMk cId="3087056553" sldId="274"/>
            <ac:spMk id="3" creationId="{EBD25457-EADE-E44E-9942-F93F4FEA9D2A}"/>
          </ac:spMkLst>
        </pc:spChg>
      </pc:sldChg>
      <pc:sldChg chg="addSp modSp modAnim">
        <pc:chgData name="George, Paul" userId="9c6e8958-4c77-4b3b-873d-c958bbc66708" providerId="ADAL" clId="{EADB3958-2723-44DD-AE19-A8A7A6DEEC7B}" dt="2022-11-15T23:06:57.832" v="2153" actId="1076"/>
        <pc:sldMkLst>
          <pc:docMk/>
          <pc:sldMk cId="2139244222" sldId="275"/>
        </pc:sldMkLst>
        <pc:spChg chg="add mod">
          <ac:chgData name="George, Paul" userId="9c6e8958-4c77-4b3b-873d-c958bbc66708" providerId="ADAL" clId="{EADB3958-2723-44DD-AE19-A8A7A6DEEC7B}" dt="2022-11-15T23:06:36.605" v="2151" actId="14100"/>
          <ac:spMkLst>
            <pc:docMk/>
            <pc:sldMk cId="2139244222" sldId="275"/>
            <ac:spMk id="6" creationId="{A8CE51AF-1E34-4D99-A137-F5D66C005478}"/>
          </ac:spMkLst>
        </pc:spChg>
        <pc:spChg chg="add mod">
          <ac:chgData name="George, Paul" userId="9c6e8958-4c77-4b3b-873d-c958bbc66708" providerId="ADAL" clId="{EADB3958-2723-44DD-AE19-A8A7A6DEEC7B}" dt="2022-11-15T23:06:57.832" v="2153" actId="1076"/>
          <ac:spMkLst>
            <pc:docMk/>
            <pc:sldMk cId="2139244222" sldId="275"/>
            <ac:spMk id="7" creationId="{4D830DE0-CFC5-4823-A612-4DD9F37720D1}"/>
          </ac:spMkLst>
        </pc:spChg>
      </pc:sldChg>
      <pc:sldChg chg="ord">
        <pc:chgData name="George, Paul" userId="9c6e8958-4c77-4b3b-873d-c958bbc66708" providerId="ADAL" clId="{EADB3958-2723-44DD-AE19-A8A7A6DEEC7B}" dt="2022-11-15T23:22:34.963" v="2388"/>
        <pc:sldMkLst>
          <pc:docMk/>
          <pc:sldMk cId="3430172019" sldId="277"/>
        </pc:sldMkLst>
      </pc:sldChg>
      <pc:sldChg chg="modSp">
        <pc:chgData name="George, Paul" userId="9c6e8958-4c77-4b3b-873d-c958bbc66708" providerId="ADAL" clId="{EADB3958-2723-44DD-AE19-A8A7A6DEEC7B}" dt="2022-11-15T22:04:48.920" v="1" actId="14100"/>
        <pc:sldMkLst>
          <pc:docMk/>
          <pc:sldMk cId="2394274376" sldId="278"/>
        </pc:sldMkLst>
        <pc:picChg chg="mod">
          <ac:chgData name="George, Paul" userId="9c6e8958-4c77-4b3b-873d-c958bbc66708" providerId="ADAL" clId="{EADB3958-2723-44DD-AE19-A8A7A6DEEC7B}" dt="2022-11-15T22:04:48.920" v="1" actId="14100"/>
          <ac:picMkLst>
            <pc:docMk/>
            <pc:sldMk cId="2394274376" sldId="278"/>
            <ac:picMk id="8" creationId="{07E278A3-8402-5241-8305-06E4863A5D23}"/>
          </ac:picMkLst>
        </pc:picChg>
      </pc:sldChg>
      <pc:sldChg chg="modNotesTx">
        <pc:chgData name="George, Paul" userId="9c6e8958-4c77-4b3b-873d-c958bbc66708" providerId="ADAL" clId="{EADB3958-2723-44DD-AE19-A8A7A6DEEC7B}" dt="2022-11-15T22:27:22.828" v="976" actId="20577"/>
        <pc:sldMkLst>
          <pc:docMk/>
          <pc:sldMk cId="2571351665" sldId="279"/>
        </pc:sldMkLst>
      </pc:sldChg>
      <pc:sldChg chg="addSp modSp modAnim">
        <pc:chgData name="George, Paul" userId="9c6e8958-4c77-4b3b-873d-c958bbc66708" providerId="ADAL" clId="{EADB3958-2723-44DD-AE19-A8A7A6DEEC7B}" dt="2022-11-15T23:12:46.612" v="2213"/>
        <pc:sldMkLst>
          <pc:docMk/>
          <pc:sldMk cId="697661250" sldId="280"/>
        </pc:sldMkLst>
        <pc:spChg chg="mod">
          <ac:chgData name="George, Paul" userId="9c6e8958-4c77-4b3b-873d-c958bbc66708" providerId="ADAL" clId="{EADB3958-2723-44DD-AE19-A8A7A6DEEC7B}" dt="2022-11-15T22:35:57.177" v="1255" actId="20577"/>
          <ac:spMkLst>
            <pc:docMk/>
            <pc:sldMk cId="697661250" sldId="280"/>
            <ac:spMk id="3" creationId="{23DDE1DF-BABE-434E-A4C2-F9F15B18FD6B}"/>
          </ac:spMkLst>
        </pc:spChg>
        <pc:spChg chg="add">
          <ac:chgData name="George, Paul" userId="9c6e8958-4c77-4b3b-873d-c958bbc66708" providerId="ADAL" clId="{EADB3958-2723-44DD-AE19-A8A7A6DEEC7B}" dt="2022-11-15T23:12:46.612" v="2213"/>
          <ac:spMkLst>
            <pc:docMk/>
            <pc:sldMk cId="697661250" sldId="280"/>
            <ac:spMk id="6" creationId="{68E6421E-F224-4159-AA97-805DD2CE80A4}"/>
          </ac:spMkLst>
        </pc:spChg>
      </pc:sldChg>
      <pc:sldChg chg="addSp delSp modSp modAnim">
        <pc:chgData name="George, Paul" userId="9c6e8958-4c77-4b3b-873d-c958bbc66708" providerId="ADAL" clId="{EADB3958-2723-44DD-AE19-A8A7A6DEEC7B}" dt="2022-11-15T23:26:58.176" v="2397" actId="20577"/>
        <pc:sldMkLst>
          <pc:docMk/>
          <pc:sldMk cId="2588037499" sldId="281"/>
        </pc:sldMkLst>
        <pc:spChg chg="add del">
          <ac:chgData name="George, Paul" userId="9c6e8958-4c77-4b3b-873d-c958bbc66708" providerId="ADAL" clId="{EADB3958-2723-44DD-AE19-A8A7A6DEEC7B}" dt="2022-11-15T23:13:30.818" v="2227"/>
          <ac:spMkLst>
            <pc:docMk/>
            <pc:sldMk cId="2588037499" sldId="281"/>
            <ac:spMk id="3" creationId="{57C13050-8B97-4CDC-AFA7-EE6889637576}"/>
          </ac:spMkLst>
        </pc:spChg>
        <pc:spChg chg="add mod">
          <ac:chgData name="George, Paul" userId="9c6e8958-4c77-4b3b-873d-c958bbc66708" providerId="ADAL" clId="{EADB3958-2723-44DD-AE19-A8A7A6DEEC7B}" dt="2022-11-15T23:13:46.166" v="2232" actId="14100"/>
          <ac:spMkLst>
            <pc:docMk/>
            <pc:sldMk cId="2588037499" sldId="281"/>
            <ac:spMk id="6" creationId="{DF16B1EB-B9A9-4FA2-AF82-7CAEE9797ACC}"/>
          </ac:spMkLst>
        </pc:spChg>
        <pc:spChg chg="add mod">
          <ac:chgData name="George, Paul" userId="9c6e8958-4c77-4b3b-873d-c958bbc66708" providerId="ADAL" clId="{EADB3958-2723-44DD-AE19-A8A7A6DEEC7B}" dt="2022-11-15T23:14:01.109" v="2235" actId="14100"/>
          <ac:spMkLst>
            <pc:docMk/>
            <pc:sldMk cId="2588037499" sldId="281"/>
            <ac:spMk id="7" creationId="{E8C1B5AE-FFEA-4D11-A53E-4F35A2AE5540}"/>
          </ac:spMkLst>
        </pc:spChg>
        <pc:spChg chg="add mod">
          <ac:chgData name="George, Paul" userId="9c6e8958-4c77-4b3b-873d-c958bbc66708" providerId="ADAL" clId="{EADB3958-2723-44DD-AE19-A8A7A6DEEC7B}" dt="2022-11-15T23:26:30.795" v="2396" actId="14100"/>
          <ac:spMkLst>
            <pc:docMk/>
            <pc:sldMk cId="2588037499" sldId="281"/>
            <ac:spMk id="8" creationId="{9FCF9B31-CEB0-4ECA-8012-95F1664BDABD}"/>
          </ac:spMkLst>
        </pc:spChg>
        <pc:spChg chg="mod">
          <ac:chgData name="George, Paul" userId="9c6e8958-4c77-4b3b-873d-c958bbc66708" providerId="ADAL" clId="{EADB3958-2723-44DD-AE19-A8A7A6DEEC7B}" dt="2022-11-15T23:26:58.176" v="2397" actId="20577"/>
          <ac:spMkLst>
            <pc:docMk/>
            <pc:sldMk cId="2588037499" sldId="281"/>
            <ac:spMk id="9" creationId="{133391E0-1AA9-7646-8AE7-CE3E051B9EF4}"/>
          </ac:spMkLst>
        </pc:spChg>
      </pc:sldChg>
      <pc:sldChg chg="modSp">
        <pc:chgData name="George, Paul" userId="9c6e8958-4c77-4b3b-873d-c958bbc66708" providerId="ADAL" clId="{EADB3958-2723-44DD-AE19-A8A7A6DEEC7B}" dt="2022-11-15T22:48:51.092" v="1611" actId="20577"/>
        <pc:sldMkLst>
          <pc:docMk/>
          <pc:sldMk cId="3821619601" sldId="282"/>
        </pc:sldMkLst>
        <pc:spChg chg="mod">
          <ac:chgData name="George, Paul" userId="9c6e8958-4c77-4b3b-873d-c958bbc66708" providerId="ADAL" clId="{EADB3958-2723-44DD-AE19-A8A7A6DEEC7B}" dt="2022-11-15T22:48:51.092" v="1611" actId="20577"/>
          <ac:spMkLst>
            <pc:docMk/>
            <pc:sldMk cId="3821619601" sldId="282"/>
            <ac:spMk id="3" creationId="{24C3F61E-95E2-A940-8DFA-82D5A0698BE0}"/>
          </ac:spMkLst>
        </pc:spChg>
      </pc:sldChg>
      <pc:sldChg chg="addSp modSp modAnim">
        <pc:chgData name="George, Paul" userId="9c6e8958-4c77-4b3b-873d-c958bbc66708" providerId="ADAL" clId="{EADB3958-2723-44DD-AE19-A8A7A6DEEC7B}" dt="2022-11-15T23:28:41.451" v="2405" actId="14100"/>
        <pc:sldMkLst>
          <pc:docMk/>
          <pc:sldMk cId="3798034093" sldId="284"/>
        </pc:sldMkLst>
        <pc:spChg chg="add mod">
          <ac:chgData name="George, Paul" userId="9c6e8958-4c77-4b3b-873d-c958bbc66708" providerId="ADAL" clId="{EADB3958-2723-44DD-AE19-A8A7A6DEEC7B}" dt="2022-11-15T23:15:06.795" v="2339" actId="14100"/>
          <ac:spMkLst>
            <pc:docMk/>
            <pc:sldMk cId="3798034093" sldId="284"/>
            <ac:spMk id="4" creationId="{EAE4F2D3-684E-4437-8330-7194AD1B9345}"/>
          </ac:spMkLst>
        </pc:spChg>
        <pc:spChg chg="add mod">
          <ac:chgData name="George, Paul" userId="9c6e8958-4c77-4b3b-873d-c958bbc66708" providerId="ADAL" clId="{EADB3958-2723-44DD-AE19-A8A7A6DEEC7B}" dt="2022-11-15T23:15:11.453" v="2341" actId="1076"/>
          <ac:spMkLst>
            <pc:docMk/>
            <pc:sldMk cId="3798034093" sldId="284"/>
            <ac:spMk id="5" creationId="{B3CED600-66BC-4CE2-BCAC-D9BED8984681}"/>
          </ac:spMkLst>
        </pc:spChg>
        <pc:spChg chg="add mod">
          <ac:chgData name="George, Paul" userId="9c6e8958-4c77-4b3b-873d-c958bbc66708" providerId="ADAL" clId="{EADB3958-2723-44DD-AE19-A8A7A6DEEC7B}" dt="2022-11-15T23:28:33.692" v="2401" actId="14100"/>
          <ac:spMkLst>
            <pc:docMk/>
            <pc:sldMk cId="3798034093" sldId="284"/>
            <ac:spMk id="6" creationId="{2F831C92-AAEA-4AAD-ADB6-4A40B1C54E50}"/>
          </ac:spMkLst>
        </pc:spChg>
        <pc:spChg chg="add mod">
          <ac:chgData name="George, Paul" userId="9c6e8958-4c77-4b3b-873d-c958bbc66708" providerId="ADAL" clId="{EADB3958-2723-44DD-AE19-A8A7A6DEEC7B}" dt="2022-11-15T23:28:41.451" v="2405" actId="14100"/>
          <ac:spMkLst>
            <pc:docMk/>
            <pc:sldMk cId="3798034093" sldId="284"/>
            <ac:spMk id="7" creationId="{8EEC3891-8FBF-4EAA-9E00-9922A189180F}"/>
          </ac:spMkLst>
        </pc:spChg>
      </pc:sldChg>
      <pc:sldChg chg="addSp modSp modAnim">
        <pc:chgData name="George, Paul" userId="9c6e8958-4c77-4b3b-873d-c958bbc66708" providerId="ADAL" clId="{EADB3958-2723-44DD-AE19-A8A7A6DEEC7B}" dt="2022-11-15T23:16:34.019" v="2362" actId="1076"/>
        <pc:sldMkLst>
          <pc:docMk/>
          <pc:sldMk cId="3380962620" sldId="287"/>
        </pc:sldMkLst>
        <pc:spChg chg="add mod">
          <ac:chgData name="George, Paul" userId="9c6e8958-4c77-4b3b-873d-c958bbc66708" providerId="ADAL" clId="{EADB3958-2723-44DD-AE19-A8A7A6DEEC7B}" dt="2022-11-15T23:16:29.275" v="2359" actId="14100"/>
          <ac:spMkLst>
            <pc:docMk/>
            <pc:sldMk cId="3380962620" sldId="287"/>
            <ac:spMk id="6" creationId="{BEB55962-68D4-430E-954B-326975621F8B}"/>
          </ac:spMkLst>
        </pc:spChg>
        <pc:spChg chg="add mod">
          <ac:chgData name="George, Paul" userId="9c6e8958-4c77-4b3b-873d-c958bbc66708" providerId="ADAL" clId="{EADB3958-2723-44DD-AE19-A8A7A6DEEC7B}" dt="2022-11-15T23:16:34.019" v="2362" actId="1076"/>
          <ac:spMkLst>
            <pc:docMk/>
            <pc:sldMk cId="3380962620" sldId="287"/>
            <ac:spMk id="8" creationId="{5B330B87-C25C-4DBE-98AB-56B094CB0284}"/>
          </ac:spMkLst>
        </pc:spChg>
      </pc:sldChg>
      <pc:sldChg chg="addSp modSp modAnim">
        <pc:chgData name="George, Paul" userId="9c6e8958-4c77-4b3b-873d-c958bbc66708" providerId="ADAL" clId="{EADB3958-2723-44DD-AE19-A8A7A6DEEC7B}" dt="2022-11-15T23:17:05.067" v="2367" actId="14100"/>
        <pc:sldMkLst>
          <pc:docMk/>
          <pc:sldMk cId="1176079866" sldId="288"/>
        </pc:sldMkLst>
        <pc:spChg chg="add mod">
          <ac:chgData name="George, Paul" userId="9c6e8958-4c77-4b3b-873d-c958bbc66708" providerId="ADAL" clId="{EADB3958-2723-44DD-AE19-A8A7A6DEEC7B}" dt="2022-11-15T23:17:05.067" v="2367" actId="14100"/>
          <ac:spMkLst>
            <pc:docMk/>
            <pc:sldMk cId="1176079866" sldId="288"/>
            <ac:spMk id="5" creationId="{0065FB63-4DA0-48BB-848F-87FAF467F740}"/>
          </ac:spMkLst>
        </pc:spChg>
      </pc:sldChg>
      <pc:sldChg chg="modSp">
        <pc:chgData name="George, Paul" userId="9c6e8958-4c77-4b3b-873d-c958bbc66708" providerId="ADAL" clId="{EADB3958-2723-44DD-AE19-A8A7A6DEEC7B}" dt="2022-11-15T22:45:53.838" v="1465" actId="20577"/>
        <pc:sldMkLst>
          <pc:docMk/>
          <pc:sldMk cId="70893512" sldId="290"/>
        </pc:sldMkLst>
        <pc:spChg chg="mod">
          <ac:chgData name="George, Paul" userId="9c6e8958-4c77-4b3b-873d-c958bbc66708" providerId="ADAL" clId="{EADB3958-2723-44DD-AE19-A8A7A6DEEC7B}" dt="2022-11-15T22:45:53.838" v="1465" actId="20577"/>
          <ac:spMkLst>
            <pc:docMk/>
            <pc:sldMk cId="70893512" sldId="290"/>
            <ac:spMk id="3" creationId="{9B3CB73D-2295-1541-AA21-11CD89654CB4}"/>
          </ac:spMkLst>
        </pc:spChg>
      </pc:sldChg>
      <pc:sldChg chg="modSp">
        <pc:chgData name="George, Paul" userId="9c6e8958-4c77-4b3b-873d-c958bbc66708" providerId="ADAL" clId="{EADB3958-2723-44DD-AE19-A8A7A6DEEC7B}" dt="2022-11-15T22:30:21.720" v="1066" actId="20577"/>
        <pc:sldMkLst>
          <pc:docMk/>
          <pc:sldMk cId="66363845" sldId="291"/>
        </pc:sldMkLst>
        <pc:spChg chg="mod">
          <ac:chgData name="George, Paul" userId="9c6e8958-4c77-4b3b-873d-c958bbc66708" providerId="ADAL" clId="{EADB3958-2723-44DD-AE19-A8A7A6DEEC7B}" dt="2022-11-15T22:30:21.720" v="1066" actId="20577"/>
          <ac:spMkLst>
            <pc:docMk/>
            <pc:sldMk cId="66363845" sldId="291"/>
            <ac:spMk id="3" creationId="{3E3CF086-5A05-CD46-B202-32E861FF4942}"/>
          </ac:spMkLst>
        </pc:spChg>
      </pc:sldChg>
      <pc:sldChg chg="addSp delSp delAnim modAnim">
        <pc:chgData name="George, Paul" userId="9c6e8958-4c77-4b3b-873d-c958bbc66708" providerId="ADAL" clId="{EADB3958-2723-44DD-AE19-A8A7A6DEEC7B}" dt="2022-11-15T23:11:32.074" v="2203" actId="478"/>
        <pc:sldMkLst>
          <pc:docMk/>
          <pc:sldMk cId="935782995" sldId="292"/>
        </pc:sldMkLst>
        <pc:spChg chg="add del">
          <ac:chgData name="George, Paul" userId="9c6e8958-4c77-4b3b-873d-c958bbc66708" providerId="ADAL" clId="{EADB3958-2723-44DD-AE19-A8A7A6DEEC7B}" dt="2022-11-15T23:11:32.074" v="2203" actId="478"/>
          <ac:spMkLst>
            <pc:docMk/>
            <pc:sldMk cId="935782995" sldId="292"/>
            <ac:spMk id="4" creationId="{0E2A9DD1-5AB8-4A19-BF66-8DC34CEBF7C2}"/>
          </ac:spMkLst>
        </pc:spChg>
      </pc:sldChg>
      <pc:sldChg chg="addSp delSp modSp delAnim modAnim">
        <pc:chgData name="George, Paul" userId="9c6e8958-4c77-4b3b-873d-c958bbc66708" providerId="ADAL" clId="{EADB3958-2723-44DD-AE19-A8A7A6DEEC7B}" dt="2022-11-15T23:17:27.503" v="2372" actId="478"/>
        <pc:sldMkLst>
          <pc:docMk/>
          <pc:sldMk cId="1266776400" sldId="299"/>
        </pc:sldMkLst>
        <pc:spChg chg="add del mod">
          <ac:chgData name="George, Paul" userId="9c6e8958-4c77-4b3b-873d-c958bbc66708" providerId="ADAL" clId="{EADB3958-2723-44DD-AE19-A8A7A6DEEC7B}" dt="2022-11-15T23:17:27.503" v="2372" actId="478"/>
          <ac:spMkLst>
            <pc:docMk/>
            <pc:sldMk cId="1266776400" sldId="299"/>
            <ac:spMk id="6" creationId="{A1A4DD05-321C-4B04-A52A-C990817B925D}"/>
          </ac:spMkLst>
        </pc:spChg>
      </pc:sldChg>
      <pc:sldChg chg="addSp modSp modAnim">
        <pc:chgData name="George, Paul" userId="9c6e8958-4c77-4b3b-873d-c958bbc66708" providerId="ADAL" clId="{EADB3958-2723-44DD-AE19-A8A7A6DEEC7B}" dt="2022-11-15T23:11:15.219" v="2201" actId="14100"/>
        <pc:sldMkLst>
          <pc:docMk/>
          <pc:sldMk cId="4275538048" sldId="303"/>
        </pc:sldMkLst>
        <pc:spChg chg="mod">
          <ac:chgData name="George, Paul" userId="9c6e8958-4c77-4b3b-873d-c958bbc66708" providerId="ADAL" clId="{EADB3958-2723-44DD-AE19-A8A7A6DEEC7B}" dt="2022-11-15T23:10:51.206" v="2194" actId="14100"/>
          <ac:spMkLst>
            <pc:docMk/>
            <pc:sldMk cId="4275538048" sldId="303"/>
            <ac:spMk id="3" creationId="{70FC71A4-47A0-8049-A206-1055A7ECDD98}"/>
          </ac:spMkLst>
        </pc:spChg>
        <pc:spChg chg="add mod">
          <ac:chgData name="George, Paul" userId="9c6e8958-4c77-4b3b-873d-c958bbc66708" providerId="ADAL" clId="{EADB3958-2723-44DD-AE19-A8A7A6DEEC7B}" dt="2022-11-15T23:10:15.540" v="2182" actId="14100"/>
          <ac:spMkLst>
            <pc:docMk/>
            <pc:sldMk cId="4275538048" sldId="303"/>
            <ac:spMk id="4" creationId="{88CA14A1-EAB4-4435-8E4D-A968DABB340A}"/>
          </ac:spMkLst>
        </pc:spChg>
        <pc:spChg chg="add mod">
          <ac:chgData name="George, Paul" userId="9c6e8958-4c77-4b3b-873d-c958bbc66708" providerId="ADAL" clId="{EADB3958-2723-44DD-AE19-A8A7A6DEEC7B}" dt="2022-11-15T23:10:25.373" v="2185" actId="14100"/>
          <ac:spMkLst>
            <pc:docMk/>
            <pc:sldMk cId="4275538048" sldId="303"/>
            <ac:spMk id="5" creationId="{0FAD24F8-11C9-40F5-A7DF-9687A2A39547}"/>
          </ac:spMkLst>
        </pc:spChg>
        <pc:spChg chg="add mod">
          <ac:chgData name="George, Paul" userId="9c6e8958-4c77-4b3b-873d-c958bbc66708" providerId="ADAL" clId="{EADB3958-2723-44DD-AE19-A8A7A6DEEC7B}" dt="2022-11-15T23:10:36.653" v="2188" actId="14100"/>
          <ac:spMkLst>
            <pc:docMk/>
            <pc:sldMk cId="4275538048" sldId="303"/>
            <ac:spMk id="6" creationId="{E0423195-B2AC-4B42-996D-E0DC82F10DF7}"/>
          </ac:spMkLst>
        </pc:spChg>
        <pc:spChg chg="add mod">
          <ac:chgData name="George, Paul" userId="9c6e8958-4c77-4b3b-873d-c958bbc66708" providerId="ADAL" clId="{EADB3958-2723-44DD-AE19-A8A7A6DEEC7B}" dt="2022-11-15T23:10:42.517" v="2191" actId="14100"/>
          <ac:spMkLst>
            <pc:docMk/>
            <pc:sldMk cId="4275538048" sldId="303"/>
            <ac:spMk id="7" creationId="{5744536F-6FB9-45F8-8DB4-57949755E4F0}"/>
          </ac:spMkLst>
        </pc:spChg>
        <pc:spChg chg="add mod">
          <ac:chgData name="George, Paul" userId="9c6e8958-4c77-4b3b-873d-c958bbc66708" providerId="ADAL" clId="{EADB3958-2723-44DD-AE19-A8A7A6DEEC7B}" dt="2022-11-15T23:10:53.861" v="2195" actId="14100"/>
          <ac:spMkLst>
            <pc:docMk/>
            <pc:sldMk cId="4275538048" sldId="303"/>
            <ac:spMk id="8" creationId="{35CE0662-F708-453A-B44F-8AA9B98A2151}"/>
          </ac:spMkLst>
        </pc:spChg>
        <pc:spChg chg="add mod">
          <ac:chgData name="George, Paul" userId="9c6e8958-4c77-4b3b-873d-c958bbc66708" providerId="ADAL" clId="{EADB3958-2723-44DD-AE19-A8A7A6DEEC7B}" dt="2022-11-15T23:11:01.198" v="2198" actId="14100"/>
          <ac:spMkLst>
            <pc:docMk/>
            <pc:sldMk cId="4275538048" sldId="303"/>
            <ac:spMk id="9" creationId="{FD1E9A76-7224-45E7-BDEF-5ADB368C9799}"/>
          </ac:spMkLst>
        </pc:spChg>
        <pc:spChg chg="add mod">
          <ac:chgData name="George, Paul" userId="9c6e8958-4c77-4b3b-873d-c958bbc66708" providerId="ADAL" clId="{EADB3958-2723-44DD-AE19-A8A7A6DEEC7B}" dt="2022-11-15T23:11:15.219" v="2201" actId="14100"/>
          <ac:spMkLst>
            <pc:docMk/>
            <pc:sldMk cId="4275538048" sldId="303"/>
            <ac:spMk id="10" creationId="{AFE9941A-56BA-4BB0-A930-C2B1179DA366}"/>
          </ac:spMkLst>
        </pc:spChg>
      </pc:sldChg>
      <pc:sldChg chg="addSp modSp modAnim">
        <pc:chgData name="George, Paul" userId="9c6e8958-4c77-4b3b-873d-c958bbc66708" providerId="ADAL" clId="{EADB3958-2723-44DD-AE19-A8A7A6DEEC7B}" dt="2022-11-15T23:16:09.396" v="2355" actId="14100"/>
        <pc:sldMkLst>
          <pc:docMk/>
          <pc:sldMk cId="859949164" sldId="304"/>
        </pc:sldMkLst>
        <pc:spChg chg="mod">
          <ac:chgData name="George, Paul" userId="9c6e8958-4c77-4b3b-873d-c958bbc66708" providerId="ADAL" clId="{EADB3958-2723-44DD-AE19-A8A7A6DEEC7B}" dt="2022-11-15T23:13:16.343" v="2225" actId="20577"/>
          <ac:spMkLst>
            <pc:docMk/>
            <pc:sldMk cId="859949164" sldId="304"/>
            <ac:spMk id="3" creationId="{6207304D-E007-6245-9960-AA399D755960}"/>
          </ac:spMkLst>
        </pc:spChg>
        <pc:spChg chg="add mod">
          <ac:chgData name="George, Paul" userId="9c6e8958-4c77-4b3b-873d-c958bbc66708" providerId="ADAL" clId="{EADB3958-2723-44DD-AE19-A8A7A6DEEC7B}" dt="2022-11-15T23:15:30.683" v="2344" actId="14100"/>
          <ac:spMkLst>
            <pc:docMk/>
            <pc:sldMk cId="859949164" sldId="304"/>
            <ac:spMk id="4" creationId="{7306720F-5BBE-445F-94A5-EF5153B8D316}"/>
          </ac:spMkLst>
        </pc:spChg>
        <pc:spChg chg="add mod">
          <ac:chgData name="George, Paul" userId="9c6e8958-4c77-4b3b-873d-c958bbc66708" providerId="ADAL" clId="{EADB3958-2723-44DD-AE19-A8A7A6DEEC7B}" dt="2022-11-15T23:15:38.684" v="2347" actId="14100"/>
          <ac:spMkLst>
            <pc:docMk/>
            <pc:sldMk cId="859949164" sldId="304"/>
            <ac:spMk id="5" creationId="{3B397969-0CC0-469F-9B22-88D109BE2986}"/>
          </ac:spMkLst>
        </pc:spChg>
        <pc:spChg chg="add mod">
          <ac:chgData name="George, Paul" userId="9c6e8958-4c77-4b3b-873d-c958bbc66708" providerId="ADAL" clId="{EADB3958-2723-44DD-AE19-A8A7A6DEEC7B}" dt="2022-11-15T23:15:57.884" v="2351" actId="14100"/>
          <ac:spMkLst>
            <pc:docMk/>
            <pc:sldMk cId="859949164" sldId="304"/>
            <ac:spMk id="6" creationId="{F7444577-E12A-4422-85B7-9E66EAED2756}"/>
          </ac:spMkLst>
        </pc:spChg>
        <pc:spChg chg="add mod">
          <ac:chgData name="George, Paul" userId="9c6e8958-4c77-4b3b-873d-c958bbc66708" providerId="ADAL" clId="{EADB3958-2723-44DD-AE19-A8A7A6DEEC7B}" dt="2022-11-15T23:16:09.396" v="2355" actId="14100"/>
          <ac:spMkLst>
            <pc:docMk/>
            <pc:sldMk cId="859949164" sldId="304"/>
            <ac:spMk id="7" creationId="{D84F7059-BE7E-479D-A53C-09C48D94AA05}"/>
          </ac:spMkLst>
        </pc:spChg>
      </pc:sldChg>
      <pc:sldChg chg="addSp delSp modSp add modAnim">
        <pc:chgData name="George, Paul" userId="9c6e8958-4c77-4b3b-873d-c958bbc66708" providerId="ADAL" clId="{EADB3958-2723-44DD-AE19-A8A7A6DEEC7B}" dt="2022-11-15T23:08:01.267" v="2167" actId="1076"/>
        <pc:sldMkLst>
          <pc:docMk/>
          <pc:sldMk cId="3788331532" sldId="306"/>
        </pc:sldMkLst>
        <pc:spChg chg="del">
          <ac:chgData name="George, Paul" userId="9c6e8958-4c77-4b3b-873d-c958bbc66708" providerId="ADAL" clId="{EADB3958-2723-44DD-AE19-A8A7A6DEEC7B}" dt="2022-11-15T22:07:18.652" v="228" actId="478"/>
          <ac:spMkLst>
            <pc:docMk/>
            <pc:sldMk cId="3788331532" sldId="306"/>
            <ac:spMk id="2" creationId="{7D217C43-D856-45EC-9BBF-6A1E5D8E2AEB}"/>
          </ac:spMkLst>
        </pc:spChg>
        <pc:spChg chg="mod">
          <ac:chgData name="George, Paul" userId="9c6e8958-4c77-4b3b-873d-c958bbc66708" providerId="ADAL" clId="{EADB3958-2723-44DD-AE19-A8A7A6DEEC7B}" dt="2022-11-15T22:07:22.871" v="229" actId="14100"/>
          <ac:spMkLst>
            <pc:docMk/>
            <pc:sldMk cId="3788331532" sldId="306"/>
            <ac:spMk id="3" creationId="{E9BBE5A3-4374-4323-889D-CA25967205DF}"/>
          </ac:spMkLst>
        </pc:spChg>
        <pc:spChg chg="add mod">
          <ac:chgData name="George, Paul" userId="9c6e8958-4c77-4b3b-873d-c958bbc66708" providerId="ADAL" clId="{EADB3958-2723-44DD-AE19-A8A7A6DEEC7B}" dt="2022-11-15T23:07:34.879" v="2155" actId="1076"/>
          <ac:spMkLst>
            <pc:docMk/>
            <pc:sldMk cId="3788331532" sldId="306"/>
            <ac:spMk id="5" creationId="{689DCF25-5056-4084-A678-5279C5FB0B68}"/>
          </ac:spMkLst>
        </pc:spChg>
        <pc:spChg chg="add mod">
          <ac:chgData name="George, Paul" userId="9c6e8958-4c77-4b3b-873d-c958bbc66708" providerId="ADAL" clId="{EADB3958-2723-44DD-AE19-A8A7A6DEEC7B}" dt="2022-11-15T23:07:42.020" v="2157" actId="1076"/>
          <ac:spMkLst>
            <pc:docMk/>
            <pc:sldMk cId="3788331532" sldId="306"/>
            <ac:spMk id="6" creationId="{7F804CC8-AEB1-4320-A5A3-F20DFED1468A}"/>
          </ac:spMkLst>
        </pc:spChg>
        <pc:spChg chg="add mod">
          <ac:chgData name="George, Paul" userId="9c6e8958-4c77-4b3b-873d-c958bbc66708" providerId="ADAL" clId="{EADB3958-2723-44DD-AE19-A8A7A6DEEC7B}" dt="2022-11-15T23:07:46.173" v="2159" actId="1076"/>
          <ac:spMkLst>
            <pc:docMk/>
            <pc:sldMk cId="3788331532" sldId="306"/>
            <ac:spMk id="7" creationId="{4AE7D3B3-F995-46CB-AC86-306F2B7870ED}"/>
          </ac:spMkLst>
        </pc:spChg>
        <pc:spChg chg="add mod">
          <ac:chgData name="George, Paul" userId="9c6e8958-4c77-4b3b-873d-c958bbc66708" providerId="ADAL" clId="{EADB3958-2723-44DD-AE19-A8A7A6DEEC7B}" dt="2022-11-15T23:07:50.542" v="2161" actId="1076"/>
          <ac:spMkLst>
            <pc:docMk/>
            <pc:sldMk cId="3788331532" sldId="306"/>
            <ac:spMk id="8" creationId="{47E4E789-3B16-4A75-B112-66B88A5C6B59}"/>
          </ac:spMkLst>
        </pc:spChg>
        <pc:spChg chg="add mod">
          <ac:chgData name="George, Paul" userId="9c6e8958-4c77-4b3b-873d-c958bbc66708" providerId="ADAL" clId="{EADB3958-2723-44DD-AE19-A8A7A6DEEC7B}" dt="2022-11-15T23:07:54.452" v="2163" actId="1076"/>
          <ac:spMkLst>
            <pc:docMk/>
            <pc:sldMk cId="3788331532" sldId="306"/>
            <ac:spMk id="9" creationId="{50DA28C8-0842-44DC-8FD8-CE7CFDC7290A}"/>
          </ac:spMkLst>
        </pc:spChg>
        <pc:spChg chg="add mod">
          <ac:chgData name="George, Paul" userId="9c6e8958-4c77-4b3b-873d-c958bbc66708" providerId="ADAL" clId="{EADB3958-2723-44DD-AE19-A8A7A6DEEC7B}" dt="2022-11-15T23:07:58.165" v="2165" actId="1076"/>
          <ac:spMkLst>
            <pc:docMk/>
            <pc:sldMk cId="3788331532" sldId="306"/>
            <ac:spMk id="10" creationId="{55DC03CA-A515-4650-921A-969FCB6AB0E1}"/>
          </ac:spMkLst>
        </pc:spChg>
        <pc:spChg chg="add mod">
          <ac:chgData name="George, Paul" userId="9c6e8958-4c77-4b3b-873d-c958bbc66708" providerId="ADAL" clId="{EADB3958-2723-44DD-AE19-A8A7A6DEEC7B}" dt="2022-11-15T23:08:01.267" v="2167" actId="1076"/>
          <ac:spMkLst>
            <pc:docMk/>
            <pc:sldMk cId="3788331532" sldId="306"/>
            <ac:spMk id="11" creationId="{954B87B5-B0DC-407E-911F-FD480A628C01}"/>
          </ac:spMkLst>
        </pc:spChg>
        <pc:picChg chg="add mod">
          <ac:chgData name="George, Paul" userId="9c6e8958-4c77-4b3b-873d-c958bbc66708" providerId="ADAL" clId="{EADB3958-2723-44DD-AE19-A8A7A6DEEC7B}" dt="2022-11-15T22:05:49.496" v="11" actId="1076"/>
          <ac:picMkLst>
            <pc:docMk/>
            <pc:sldMk cId="3788331532" sldId="306"/>
            <ac:picMk id="4" creationId="{E2CB4FA9-395C-4AA1-828A-FFB5D22C78B4}"/>
          </ac:picMkLst>
        </pc:picChg>
      </pc:sldChg>
      <pc:sldChg chg="addSp modSp add ord modAnim">
        <pc:chgData name="George, Paul" userId="9c6e8958-4c77-4b3b-873d-c958bbc66708" providerId="ADAL" clId="{EADB3958-2723-44DD-AE19-A8A7A6DEEC7B}" dt="2022-11-15T23:18:39.878" v="2382" actId="14100"/>
        <pc:sldMkLst>
          <pc:docMk/>
          <pc:sldMk cId="1568149943" sldId="307"/>
        </pc:sldMkLst>
        <pc:spChg chg="mod">
          <ac:chgData name="George, Paul" userId="9c6e8958-4c77-4b3b-873d-c958bbc66708" providerId="ADAL" clId="{EADB3958-2723-44DD-AE19-A8A7A6DEEC7B}" dt="2022-11-15T23:03:37.826" v="2135" actId="20577"/>
          <ac:spMkLst>
            <pc:docMk/>
            <pc:sldMk cId="1568149943" sldId="307"/>
            <ac:spMk id="3" creationId="{6207304D-E007-6245-9960-AA399D755960}"/>
          </ac:spMkLst>
        </pc:spChg>
        <pc:spChg chg="add mod">
          <ac:chgData name="George, Paul" userId="9c6e8958-4c77-4b3b-873d-c958bbc66708" providerId="ADAL" clId="{EADB3958-2723-44DD-AE19-A8A7A6DEEC7B}" dt="2022-11-15T23:18:22.244" v="2378" actId="14100"/>
          <ac:spMkLst>
            <pc:docMk/>
            <pc:sldMk cId="1568149943" sldId="307"/>
            <ac:spMk id="4" creationId="{D01AF91F-988F-412E-88DA-133DD0097FEB}"/>
          </ac:spMkLst>
        </pc:spChg>
        <pc:spChg chg="add mod">
          <ac:chgData name="George, Paul" userId="9c6e8958-4c77-4b3b-873d-c958bbc66708" providerId="ADAL" clId="{EADB3958-2723-44DD-AE19-A8A7A6DEEC7B}" dt="2022-11-15T23:18:39.878" v="2382" actId="14100"/>
          <ac:spMkLst>
            <pc:docMk/>
            <pc:sldMk cId="1568149943" sldId="307"/>
            <ac:spMk id="5" creationId="{B83D86A8-6C9E-4F4D-B7C3-7CCAF4DE8F26}"/>
          </ac:spMkLst>
        </pc:spChg>
      </pc:sldChg>
      <pc:sldChg chg="addSp delSp modSp add">
        <pc:chgData name="George, Paul" userId="9c6e8958-4c77-4b3b-873d-c958bbc66708" providerId="ADAL" clId="{EADB3958-2723-44DD-AE19-A8A7A6DEEC7B}" dt="2022-11-15T23:03:30.867" v="2134" actId="20577"/>
        <pc:sldMkLst>
          <pc:docMk/>
          <pc:sldMk cId="3332039860" sldId="308"/>
        </pc:sldMkLst>
        <pc:spChg chg="add mod">
          <ac:chgData name="George, Paul" userId="9c6e8958-4c77-4b3b-873d-c958bbc66708" providerId="ADAL" clId="{EADB3958-2723-44DD-AE19-A8A7A6DEEC7B}" dt="2022-11-15T23:03:30.867" v="2134" actId="20577"/>
          <ac:spMkLst>
            <pc:docMk/>
            <pc:sldMk cId="3332039860" sldId="308"/>
            <ac:spMk id="4" creationId="{E767B1B0-0023-4623-AD2C-6ECF4CE8599A}"/>
          </ac:spMkLst>
        </pc:spChg>
        <pc:picChg chg="del">
          <ac:chgData name="George, Paul" userId="9c6e8958-4c77-4b3b-873d-c958bbc66708" providerId="ADAL" clId="{EADB3958-2723-44DD-AE19-A8A7A6DEEC7B}" dt="2022-11-15T23:03:08.068" v="2059" actId="478"/>
          <ac:picMkLst>
            <pc:docMk/>
            <pc:sldMk cId="3332039860" sldId="308"/>
            <ac:picMk id="5" creationId="{E881EBE2-E1E1-264C-A91F-1A3841FF9A32}"/>
          </ac:picMkLst>
        </pc:picChg>
      </pc:sldChg>
    </pc:docChg>
  </pc:docChgLst>
  <pc:docChgLst>
    <pc:chgData name="George, Paul" userId="9c6e8958-4c77-4b3b-873d-c958bbc66708" providerId="ADAL" clId="{B618E046-D475-4DEB-B0BE-03B043BE4470}"/>
    <pc:docChg chg="addSld delSld modSld sldOrd">
      <pc:chgData name="George, Paul" userId="9c6e8958-4c77-4b3b-873d-c958bbc66708" providerId="ADAL" clId="{B618E046-D475-4DEB-B0BE-03B043BE4470}" dt="2022-11-15T23:41:27.973" v="41"/>
      <pc:docMkLst>
        <pc:docMk/>
      </pc:docMkLst>
      <pc:sldChg chg="del">
        <pc:chgData name="George, Paul" userId="9c6e8958-4c77-4b3b-873d-c958bbc66708" providerId="ADAL" clId="{B618E046-D475-4DEB-B0BE-03B043BE4470}" dt="2022-11-15T23:39:15.427" v="0" actId="2696"/>
        <pc:sldMkLst>
          <pc:docMk/>
          <pc:sldMk cId="432429912" sldId="256"/>
        </pc:sldMkLst>
      </pc:sldChg>
      <pc:sldChg chg="del">
        <pc:chgData name="George, Paul" userId="9c6e8958-4c77-4b3b-873d-c958bbc66708" providerId="ADAL" clId="{B618E046-D475-4DEB-B0BE-03B043BE4470}" dt="2022-11-15T23:39:15.438" v="2" actId="2696"/>
        <pc:sldMkLst>
          <pc:docMk/>
          <pc:sldMk cId="2528900817" sldId="257"/>
        </pc:sldMkLst>
      </pc:sldChg>
      <pc:sldChg chg="del">
        <pc:chgData name="George, Paul" userId="9c6e8958-4c77-4b3b-873d-c958bbc66708" providerId="ADAL" clId="{B618E046-D475-4DEB-B0BE-03B043BE4470}" dt="2022-11-15T23:39:15.465" v="5" actId="2696"/>
        <pc:sldMkLst>
          <pc:docMk/>
          <pc:sldMk cId="4233350436" sldId="258"/>
        </pc:sldMkLst>
      </pc:sldChg>
      <pc:sldChg chg="del">
        <pc:chgData name="George, Paul" userId="9c6e8958-4c77-4b3b-873d-c958bbc66708" providerId="ADAL" clId="{B618E046-D475-4DEB-B0BE-03B043BE4470}" dt="2022-11-15T23:39:15.447" v="3" actId="2696"/>
        <pc:sldMkLst>
          <pc:docMk/>
          <pc:sldMk cId="443343565" sldId="259"/>
        </pc:sldMkLst>
      </pc:sldChg>
      <pc:sldChg chg="del">
        <pc:chgData name="George, Paul" userId="9c6e8958-4c77-4b3b-873d-c958bbc66708" providerId="ADAL" clId="{B618E046-D475-4DEB-B0BE-03B043BE4470}" dt="2022-11-15T23:39:15.476" v="6" actId="2696"/>
        <pc:sldMkLst>
          <pc:docMk/>
          <pc:sldMk cId="1251767646" sldId="260"/>
        </pc:sldMkLst>
      </pc:sldChg>
      <pc:sldChg chg="del">
        <pc:chgData name="George, Paul" userId="9c6e8958-4c77-4b3b-873d-c958bbc66708" providerId="ADAL" clId="{B618E046-D475-4DEB-B0BE-03B043BE4470}" dt="2022-11-15T23:39:15.507" v="9" actId="2696"/>
        <pc:sldMkLst>
          <pc:docMk/>
          <pc:sldMk cId="1806337037" sldId="261"/>
        </pc:sldMkLst>
      </pc:sldChg>
      <pc:sldChg chg="del">
        <pc:chgData name="George, Paul" userId="9c6e8958-4c77-4b3b-873d-c958bbc66708" providerId="ADAL" clId="{B618E046-D475-4DEB-B0BE-03B043BE4470}" dt="2022-11-15T23:39:15.533" v="13" actId="2696"/>
        <pc:sldMkLst>
          <pc:docMk/>
          <pc:sldMk cId="3041821780" sldId="263"/>
        </pc:sldMkLst>
      </pc:sldChg>
      <pc:sldChg chg="del">
        <pc:chgData name="George, Paul" userId="9c6e8958-4c77-4b3b-873d-c958bbc66708" providerId="ADAL" clId="{B618E046-D475-4DEB-B0BE-03B043BE4470}" dt="2022-11-15T23:39:15.522" v="11" actId="2696"/>
        <pc:sldMkLst>
          <pc:docMk/>
          <pc:sldMk cId="1175570780" sldId="264"/>
        </pc:sldMkLst>
      </pc:sldChg>
      <pc:sldChg chg="del">
        <pc:chgData name="George, Paul" userId="9c6e8958-4c77-4b3b-873d-c958bbc66708" providerId="ADAL" clId="{B618E046-D475-4DEB-B0BE-03B043BE4470}" dt="2022-11-15T23:39:15.543" v="15" actId="2696"/>
        <pc:sldMkLst>
          <pc:docMk/>
          <pc:sldMk cId="445788250" sldId="265"/>
        </pc:sldMkLst>
      </pc:sldChg>
      <pc:sldChg chg="del">
        <pc:chgData name="George, Paul" userId="9c6e8958-4c77-4b3b-873d-c958bbc66708" providerId="ADAL" clId="{B618E046-D475-4DEB-B0BE-03B043BE4470}" dt="2022-11-15T23:39:15.552" v="16" actId="2696"/>
        <pc:sldMkLst>
          <pc:docMk/>
          <pc:sldMk cId="3417221994" sldId="266"/>
        </pc:sldMkLst>
      </pc:sldChg>
      <pc:sldChg chg="del">
        <pc:chgData name="George, Paul" userId="9c6e8958-4c77-4b3b-873d-c958bbc66708" providerId="ADAL" clId="{B618E046-D475-4DEB-B0BE-03B043BE4470}" dt="2022-11-15T23:39:15.560" v="17" actId="2696"/>
        <pc:sldMkLst>
          <pc:docMk/>
          <pc:sldMk cId="754583944" sldId="267"/>
        </pc:sldMkLst>
      </pc:sldChg>
      <pc:sldChg chg="del">
        <pc:chgData name="George, Paul" userId="9c6e8958-4c77-4b3b-873d-c958bbc66708" providerId="ADAL" clId="{B618E046-D475-4DEB-B0BE-03B043BE4470}" dt="2022-11-15T23:39:15.565" v="18" actId="2696"/>
        <pc:sldMkLst>
          <pc:docMk/>
          <pc:sldMk cId="815181013" sldId="268"/>
        </pc:sldMkLst>
      </pc:sldChg>
      <pc:sldChg chg="del">
        <pc:chgData name="George, Paul" userId="9c6e8958-4c77-4b3b-873d-c958bbc66708" providerId="ADAL" clId="{B618E046-D475-4DEB-B0BE-03B043BE4470}" dt="2022-11-15T23:39:15.570" v="19" actId="2696"/>
        <pc:sldMkLst>
          <pc:docMk/>
          <pc:sldMk cId="1307470519" sldId="269"/>
        </pc:sldMkLst>
      </pc:sldChg>
      <pc:sldChg chg="del">
        <pc:chgData name="George, Paul" userId="9c6e8958-4c77-4b3b-873d-c958bbc66708" providerId="ADAL" clId="{B618E046-D475-4DEB-B0BE-03B043BE4470}" dt="2022-11-15T23:39:15.587" v="22" actId="2696"/>
        <pc:sldMkLst>
          <pc:docMk/>
          <pc:sldMk cId="1838611364" sldId="270"/>
        </pc:sldMkLst>
      </pc:sldChg>
      <pc:sldChg chg="add del">
        <pc:chgData name="George, Paul" userId="9c6e8958-4c77-4b3b-873d-c958bbc66708" providerId="ADAL" clId="{B618E046-D475-4DEB-B0BE-03B043BE4470}" dt="2022-11-15T23:41:03.073" v="40"/>
        <pc:sldMkLst>
          <pc:docMk/>
          <pc:sldMk cId="1164916033" sldId="271"/>
        </pc:sldMkLst>
      </pc:sldChg>
      <pc:sldChg chg="add del">
        <pc:chgData name="George, Paul" userId="9c6e8958-4c77-4b3b-873d-c958bbc66708" providerId="ADAL" clId="{B618E046-D475-4DEB-B0BE-03B043BE4470}" dt="2022-11-15T23:40:37.672" v="39"/>
        <pc:sldMkLst>
          <pc:docMk/>
          <pc:sldMk cId="1501086693" sldId="272"/>
        </pc:sldMkLst>
      </pc:sldChg>
      <pc:sldChg chg="add del">
        <pc:chgData name="George, Paul" userId="9c6e8958-4c77-4b3b-873d-c958bbc66708" providerId="ADAL" clId="{B618E046-D475-4DEB-B0BE-03B043BE4470}" dt="2022-11-15T23:40:37.672" v="39"/>
        <pc:sldMkLst>
          <pc:docMk/>
          <pc:sldMk cId="1303111046" sldId="273"/>
        </pc:sldMkLst>
      </pc:sldChg>
      <pc:sldChg chg="add del">
        <pc:chgData name="George, Paul" userId="9c6e8958-4c77-4b3b-873d-c958bbc66708" providerId="ADAL" clId="{B618E046-D475-4DEB-B0BE-03B043BE4470}" dt="2022-11-15T23:41:27.973" v="41"/>
        <pc:sldMkLst>
          <pc:docMk/>
          <pc:sldMk cId="3087056553" sldId="274"/>
        </pc:sldMkLst>
      </pc:sldChg>
      <pc:sldChg chg="del">
        <pc:chgData name="George, Paul" userId="9c6e8958-4c77-4b3b-873d-c958bbc66708" providerId="ADAL" clId="{B618E046-D475-4DEB-B0BE-03B043BE4470}" dt="2022-11-15T23:39:15.486" v="7" actId="2696"/>
        <pc:sldMkLst>
          <pc:docMk/>
          <pc:sldMk cId="2139244222" sldId="275"/>
        </pc:sldMkLst>
      </pc:sldChg>
      <pc:sldChg chg="del">
        <pc:chgData name="George, Paul" userId="9c6e8958-4c77-4b3b-873d-c958bbc66708" providerId="ADAL" clId="{B618E046-D475-4DEB-B0BE-03B043BE4470}" dt="2022-11-15T23:39:15.455" v="4" actId="2696"/>
        <pc:sldMkLst>
          <pc:docMk/>
          <pc:sldMk cId="290746469" sldId="276"/>
        </pc:sldMkLst>
      </pc:sldChg>
      <pc:sldChg chg="del">
        <pc:chgData name="George, Paul" userId="9c6e8958-4c77-4b3b-873d-c958bbc66708" providerId="ADAL" clId="{B618E046-D475-4DEB-B0BE-03B043BE4470}" dt="2022-11-15T23:39:15.528" v="12" actId="2696"/>
        <pc:sldMkLst>
          <pc:docMk/>
          <pc:sldMk cId="3430172019" sldId="277"/>
        </pc:sldMkLst>
      </pc:sldChg>
      <pc:sldChg chg="del">
        <pc:chgData name="George, Paul" userId="9c6e8958-4c77-4b3b-873d-c958bbc66708" providerId="ADAL" clId="{B618E046-D475-4DEB-B0BE-03B043BE4470}" dt="2022-11-15T23:39:15.538" v="14" actId="2696"/>
        <pc:sldMkLst>
          <pc:docMk/>
          <pc:sldMk cId="2394274376" sldId="278"/>
        </pc:sldMkLst>
      </pc:sldChg>
      <pc:sldChg chg="del">
        <pc:chgData name="George, Paul" userId="9c6e8958-4c77-4b3b-873d-c958bbc66708" providerId="ADAL" clId="{B618E046-D475-4DEB-B0BE-03B043BE4470}" dt="2022-11-15T23:39:15.580" v="21" actId="2696"/>
        <pc:sldMkLst>
          <pc:docMk/>
          <pc:sldMk cId="2571351665" sldId="279"/>
        </pc:sldMkLst>
      </pc:sldChg>
      <pc:sldChg chg="add del">
        <pc:chgData name="George, Paul" userId="9c6e8958-4c77-4b3b-873d-c958bbc66708" providerId="ADAL" clId="{B618E046-D475-4DEB-B0BE-03B043BE4470}" dt="2022-11-15T23:40:37.672" v="39"/>
        <pc:sldMkLst>
          <pc:docMk/>
          <pc:sldMk cId="697661250" sldId="280"/>
        </pc:sldMkLst>
      </pc:sldChg>
      <pc:sldChg chg="add del">
        <pc:chgData name="George, Paul" userId="9c6e8958-4c77-4b3b-873d-c958bbc66708" providerId="ADAL" clId="{B618E046-D475-4DEB-B0BE-03B043BE4470}" dt="2022-11-15T23:40:37.672" v="39"/>
        <pc:sldMkLst>
          <pc:docMk/>
          <pc:sldMk cId="2588037499" sldId="281"/>
        </pc:sldMkLst>
      </pc:sldChg>
      <pc:sldChg chg="add del ord">
        <pc:chgData name="George, Paul" userId="9c6e8958-4c77-4b3b-873d-c958bbc66708" providerId="ADAL" clId="{B618E046-D475-4DEB-B0BE-03B043BE4470}" dt="2022-11-15T23:40:06.614" v="38"/>
        <pc:sldMkLst>
          <pc:docMk/>
          <pc:sldMk cId="3821619601" sldId="282"/>
        </pc:sldMkLst>
      </pc:sldChg>
      <pc:sldChg chg="add del ord">
        <pc:chgData name="George, Paul" userId="9c6e8958-4c77-4b3b-873d-c958bbc66708" providerId="ADAL" clId="{B618E046-D475-4DEB-B0BE-03B043BE4470}" dt="2022-11-15T23:40:06.614" v="38"/>
        <pc:sldMkLst>
          <pc:docMk/>
          <pc:sldMk cId="1702008840" sldId="283"/>
        </pc:sldMkLst>
      </pc:sldChg>
      <pc:sldChg chg="add del ord">
        <pc:chgData name="George, Paul" userId="9c6e8958-4c77-4b3b-873d-c958bbc66708" providerId="ADAL" clId="{B618E046-D475-4DEB-B0BE-03B043BE4470}" dt="2022-11-15T23:40:06.614" v="38"/>
        <pc:sldMkLst>
          <pc:docMk/>
          <pc:sldMk cId="3798034093" sldId="284"/>
        </pc:sldMkLst>
      </pc:sldChg>
      <pc:sldChg chg="add del ord">
        <pc:chgData name="George, Paul" userId="9c6e8958-4c77-4b3b-873d-c958bbc66708" providerId="ADAL" clId="{B618E046-D475-4DEB-B0BE-03B043BE4470}" dt="2022-11-15T23:40:06.614" v="38"/>
        <pc:sldMkLst>
          <pc:docMk/>
          <pc:sldMk cId="2783332623" sldId="285"/>
        </pc:sldMkLst>
      </pc:sldChg>
      <pc:sldChg chg="add del">
        <pc:chgData name="George, Paul" userId="9c6e8958-4c77-4b3b-873d-c958bbc66708" providerId="ADAL" clId="{B618E046-D475-4DEB-B0BE-03B043BE4470}" dt="2022-11-15T23:41:27.973" v="41"/>
        <pc:sldMkLst>
          <pc:docMk/>
          <pc:sldMk cId="70893512" sldId="290"/>
        </pc:sldMkLst>
      </pc:sldChg>
      <pc:sldChg chg="add del">
        <pc:chgData name="George, Paul" userId="9c6e8958-4c77-4b3b-873d-c958bbc66708" providerId="ADAL" clId="{B618E046-D475-4DEB-B0BE-03B043BE4470}" dt="2022-11-15T23:41:27.973" v="41"/>
        <pc:sldMkLst>
          <pc:docMk/>
          <pc:sldMk cId="66363845" sldId="291"/>
        </pc:sldMkLst>
      </pc:sldChg>
      <pc:sldChg chg="add del">
        <pc:chgData name="George, Paul" userId="9c6e8958-4c77-4b3b-873d-c958bbc66708" providerId="ADAL" clId="{B618E046-D475-4DEB-B0BE-03B043BE4470}" dt="2022-11-15T23:41:27.973" v="41"/>
        <pc:sldMkLst>
          <pc:docMk/>
          <pc:sldMk cId="935782995" sldId="292"/>
        </pc:sldMkLst>
      </pc:sldChg>
      <pc:sldChg chg="del">
        <pc:chgData name="George, Paul" userId="9c6e8958-4c77-4b3b-873d-c958bbc66708" providerId="ADAL" clId="{B618E046-D475-4DEB-B0BE-03B043BE4470}" dt="2022-11-15T23:39:15.573" v="20" actId="2696"/>
        <pc:sldMkLst>
          <pc:docMk/>
          <pc:sldMk cId="1272301149" sldId="302"/>
        </pc:sldMkLst>
      </pc:sldChg>
      <pc:sldChg chg="del">
        <pc:chgData name="George, Paul" userId="9c6e8958-4c77-4b3b-873d-c958bbc66708" providerId="ADAL" clId="{B618E046-D475-4DEB-B0BE-03B043BE4470}" dt="2022-11-15T23:39:15.596" v="23" actId="2696"/>
        <pc:sldMkLst>
          <pc:docMk/>
          <pc:sldMk cId="4275538048" sldId="303"/>
        </pc:sldMkLst>
      </pc:sldChg>
      <pc:sldChg chg="add del ord">
        <pc:chgData name="George, Paul" userId="9c6e8958-4c77-4b3b-873d-c958bbc66708" providerId="ADAL" clId="{B618E046-D475-4DEB-B0BE-03B043BE4470}" dt="2022-11-15T23:40:06.614" v="38"/>
        <pc:sldMkLst>
          <pc:docMk/>
          <pc:sldMk cId="859949164" sldId="304"/>
        </pc:sldMkLst>
      </pc:sldChg>
      <pc:sldChg chg="del">
        <pc:chgData name="George, Paul" userId="9c6e8958-4c77-4b3b-873d-c958bbc66708" providerId="ADAL" clId="{B618E046-D475-4DEB-B0BE-03B043BE4470}" dt="2022-11-15T23:39:15.515" v="10" actId="2696"/>
        <pc:sldMkLst>
          <pc:docMk/>
          <pc:sldMk cId="2104339648" sldId="305"/>
        </pc:sldMkLst>
      </pc:sldChg>
      <pc:sldChg chg="del">
        <pc:chgData name="George, Paul" userId="9c6e8958-4c77-4b3b-873d-c958bbc66708" providerId="ADAL" clId="{B618E046-D475-4DEB-B0BE-03B043BE4470}" dt="2022-11-15T23:39:15.499" v="8" actId="2696"/>
        <pc:sldMkLst>
          <pc:docMk/>
          <pc:sldMk cId="3788331532"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89AEF9-F85F-D148-A87E-9FADDFFECD36}" type="datetimeFigureOut">
              <a:rPr lang="en-US" smtClean="0"/>
              <a:t>11/15/2022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4CA8E-A4C2-2148-96B9-30DC4F0E4790}" type="slidenum">
              <a:rPr lang="en-US" smtClean="0"/>
              <a:t>‹#›</a:t>
            </a:fld>
            <a:endParaRPr lang="en-US"/>
          </a:p>
        </p:txBody>
      </p:sp>
    </p:spTree>
    <p:extLst>
      <p:ext uri="{BB962C8B-B14F-4D97-AF65-F5344CB8AC3E}">
        <p14:creationId xmlns:p14="http://schemas.microsoft.com/office/powerpoint/2010/main" val="157805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igsaw.vitalsource.com/books/9781975124823/epub/OEBPS/Text/Blaney9781975124793-ch028.xhtml?favre=brett#Blaney-ch028-bib175"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igsaw.vitalsource.com/books/9781975124823/epub/OEBPS/Text/Blaney9781975124793-ch027.xhtml?favre=brett#Blaney-ch027-bib056" TargetMode="External"/><Relationship Id="rId7" Type="http://schemas.openxmlformats.org/officeDocument/2006/relationships/hyperlink" Target="https://jigsaw.vitalsource.com/books/9781975124823/epub/OEBPS/Text/Blaney9781975124793-ch027.xhtml?favre=brett#Blaney-ch027-bib127"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jigsaw.vitalsource.com/books/9781975124823/epub/OEBPS/Text/Blaney9781975124793-ch027.xhtml?favre=brett#Blaney-ch027-bib126" TargetMode="External"/><Relationship Id="rId5" Type="http://schemas.openxmlformats.org/officeDocument/2006/relationships/hyperlink" Target="https://jigsaw.vitalsource.com/books/9781975124823/epub/OEBPS/Text/Blaney9781975124793-ch027.xhtml?favre=brett#Blaney-ch027-bib082" TargetMode="External"/><Relationship Id="rId4" Type="http://schemas.openxmlformats.org/officeDocument/2006/relationships/hyperlink" Target="https://jigsaw.vitalsource.com/books/9781975124823/epub/OEBPS/Text/Blaney9781975124793-ch027.xhtml?favre=brett#Blaney-ch027-bib07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igsaw.vitalsource.com/books/9781975124823/epub/OEBPS/Text/Blaney9781975124793-ch028.xhtml?favre=brett#Blaney-ch028-bib02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jigsaw.vitalsource.com/books/9781975124823/epub/OEBPS/Text/Blaney9781975124793-ch028.xhtml?favre=brett#Blaney-ch028-fig00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igsaw.vitalsource.com/books/9781975124823/epub/OEBPS/Text/Blaney9781975124793-ch028.xhtml?favre=brett#Blaney-ch028-bib12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igsaw.vitalsource.com/books/9781975124823/epub/OEBPS/Text/Blaney9781975124793-ch028.xhtml?favre=brett#Blaney-ch028-bib12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second peak in incidence, approximately half the magnitude of the adolescent peak, occurs in the sixth to seventh decades. Osteosarcoma in older patients is associated with Paget disease and prior radiation therapy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age of peak incidence corresponds to the age of greatest growth velocity in each gender (girls 13, boys 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a:t>
            </a:fld>
            <a:endParaRPr lang="en-US"/>
          </a:p>
        </p:txBody>
      </p:sp>
    </p:spTree>
    <p:extLst>
      <p:ext uri="{BB962C8B-B14F-4D97-AF65-F5344CB8AC3E}">
        <p14:creationId xmlns:p14="http://schemas.microsoft.com/office/powerpoint/2010/main" val="2335084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Results of the good responder arm of this study demonstrated the addition of pegylated interferon, administered as maintenance treatment, did not result in a statistically significant improvement in event-free or overall survival.</a:t>
            </a:r>
            <a:r>
              <a:rPr lang="en-US" sz="1200" b="0" i="0" u="none" strike="noStrike" kern="1200" baseline="30000" dirty="0">
                <a:solidFill>
                  <a:schemeClr val="tx1"/>
                </a:solidFill>
                <a:effectLst/>
                <a:latin typeface="+mn-lt"/>
                <a:ea typeface="+mn-ea"/>
                <a:cs typeface="+mn-cs"/>
                <a:hlinkClick r:id="rId3"/>
              </a:rPr>
              <a:t>175</a:t>
            </a:r>
            <a:r>
              <a:rPr lang="en-US" sz="1200" b="0" i="0" kern="1200" dirty="0">
                <a:solidFill>
                  <a:schemeClr val="tx1"/>
                </a:solidFill>
                <a:effectLst/>
                <a:latin typeface="+mn-lt"/>
                <a:ea typeface="+mn-ea"/>
                <a:cs typeface="+mn-cs"/>
              </a:rPr>
              <a:t> For patients whose tumor showed a poor histologic response, there was not an improvement in event-free survival with the addition of </a:t>
            </a:r>
            <a:r>
              <a:rPr lang="en-US" sz="1200" b="0" i="0" kern="1200" dirty="0" err="1">
                <a:solidFill>
                  <a:schemeClr val="tx1"/>
                </a:solidFill>
                <a:effectLst/>
                <a:latin typeface="+mn-lt"/>
                <a:ea typeface="+mn-ea"/>
                <a:cs typeface="+mn-cs"/>
              </a:rPr>
              <a:t>ifosfamide</a:t>
            </a:r>
            <a:r>
              <a:rPr lang="en-US" sz="1200" b="0" i="0" kern="1200" dirty="0">
                <a:solidFill>
                  <a:schemeClr val="tx1"/>
                </a:solidFill>
                <a:effectLst/>
                <a:latin typeface="+mn-lt"/>
                <a:ea typeface="+mn-ea"/>
                <a:cs typeface="+mn-cs"/>
              </a:rPr>
              <a:t> and etoposide to the backbone chemotherapy. Of note, the rate of second malignant neoplasms, although low overall, was higher in </a:t>
            </a:r>
            <a:r>
              <a:rPr lang="en-US" sz="1200" b="0" i="0" kern="1200" dirty="0" err="1">
                <a:solidFill>
                  <a:schemeClr val="tx1"/>
                </a:solidFill>
                <a:effectLst/>
                <a:latin typeface="+mn-lt"/>
                <a:ea typeface="+mn-ea"/>
                <a:cs typeface="+mn-cs"/>
              </a:rPr>
              <a:t>ifosfamide</a:t>
            </a:r>
            <a:r>
              <a:rPr lang="en-US" sz="1200" b="0" i="0" kern="1200" dirty="0">
                <a:solidFill>
                  <a:schemeClr val="tx1"/>
                </a:solidFill>
                <a:effectLst/>
                <a:latin typeface="+mn-lt"/>
                <a:ea typeface="+mn-ea"/>
                <a:cs typeface="+mn-cs"/>
              </a:rPr>
              <a:t> and etoposide arm.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Pre-op chemo allows for starting treatment more quickly, might allow for easier resection, tumor necrosis information (though can’t really act on it) </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11</a:t>
            </a:fld>
            <a:endParaRPr lang="en-US"/>
          </a:p>
        </p:txBody>
      </p:sp>
    </p:spTree>
    <p:extLst>
      <p:ext uri="{BB962C8B-B14F-4D97-AF65-F5344CB8AC3E}">
        <p14:creationId xmlns:p14="http://schemas.microsoft.com/office/powerpoint/2010/main" val="196280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13</a:t>
            </a:fld>
            <a:endParaRPr lang="en-US"/>
          </a:p>
        </p:txBody>
      </p:sp>
    </p:spTree>
    <p:extLst>
      <p:ext uri="{BB962C8B-B14F-4D97-AF65-F5344CB8AC3E}">
        <p14:creationId xmlns:p14="http://schemas.microsoft.com/office/powerpoint/2010/main" val="4168365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apply to </a:t>
            </a:r>
            <a:r>
              <a:rPr lang="en-US" dirty="0" err="1"/>
              <a:t>ewing</a:t>
            </a:r>
            <a:r>
              <a:rPr lang="en-US" dirty="0"/>
              <a:t> family of tumors</a:t>
            </a:r>
          </a:p>
        </p:txBody>
      </p:sp>
      <p:sp>
        <p:nvSpPr>
          <p:cNvPr id="4" name="Slide Number Placeholder 3"/>
          <p:cNvSpPr>
            <a:spLocks noGrp="1"/>
          </p:cNvSpPr>
          <p:nvPr>
            <p:ph type="sldNum" sz="quarter" idx="5"/>
          </p:nvPr>
        </p:nvSpPr>
        <p:spPr/>
        <p:txBody>
          <a:bodyPr/>
          <a:lstStyle/>
          <a:p>
            <a:fld id="{F674CA8E-A4C2-2148-96B9-30DC4F0E4790}" type="slidenum">
              <a:rPr lang="en-US" smtClean="0"/>
              <a:t>15</a:t>
            </a:fld>
            <a:endParaRPr lang="en-US"/>
          </a:p>
        </p:txBody>
      </p:sp>
    </p:spTree>
    <p:extLst>
      <p:ext uri="{BB962C8B-B14F-4D97-AF65-F5344CB8AC3E}">
        <p14:creationId xmlns:p14="http://schemas.microsoft.com/office/powerpoint/2010/main" val="287817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EWS – white children have higher rates of EWS than black children</a:t>
            </a:r>
          </a:p>
        </p:txBody>
      </p:sp>
      <p:sp>
        <p:nvSpPr>
          <p:cNvPr id="4" name="Slide Number Placeholder 3"/>
          <p:cNvSpPr>
            <a:spLocks noGrp="1"/>
          </p:cNvSpPr>
          <p:nvPr>
            <p:ph type="sldNum" sz="quarter" idx="5"/>
          </p:nvPr>
        </p:nvSpPr>
        <p:spPr/>
        <p:txBody>
          <a:bodyPr/>
          <a:lstStyle/>
          <a:p>
            <a:fld id="{F674CA8E-A4C2-2148-96B9-30DC4F0E4790}" type="slidenum">
              <a:rPr lang="en-US" smtClean="0"/>
              <a:t>16</a:t>
            </a:fld>
            <a:endParaRPr lang="en-US"/>
          </a:p>
        </p:txBody>
      </p:sp>
    </p:spTree>
    <p:extLst>
      <p:ext uri="{BB962C8B-B14F-4D97-AF65-F5344CB8AC3E}">
        <p14:creationId xmlns:p14="http://schemas.microsoft.com/office/powerpoint/2010/main" val="966492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Metastases to lymph nodes, liver, or central nervous system are rare</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17</a:t>
            </a:fld>
            <a:endParaRPr lang="en-US"/>
          </a:p>
        </p:txBody>
      </p:sp>
    </p:spTree>
    <p:extLst>
      <p:ext uri="{BB962C8B-B14F-4D97-AF65-F5344CB8AC3E}">
        <p14:creationId xmlns:p14="http://schemas.microsoft.com/office/powerpoint/2010/main" val="414959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EWSR1 – “fly” 1 fusion</a:t>
            </a:r>
          </a:p>
        </p:txBody>
      </p:sp>
      <p:sp>
        <p:nvSpPr>
          <p:cNvPr id="4" name="Slide Number Placeholder 3"/>
          <p:cNvSpPr>
            <a:spLocks noGrp="1"/>
          </p:cNvSpPr>
          <p:nvPr>
            <p:ph type="sldNum" sz="quarter" idx="5"/>
          </p:nvPr>
        </p:nvSpPr>
        <p:spPr/>
        <p:txBody>
          <a:bodyPr/>
          <a:lstStyle/>
          <a:p>
            <a:fld id="{F674CA8E-A4C2-2148-96B9-30DC4F0E4790}" type="slidenum">
              <a:rPr lang="en-US" smtClean="0"/>
              <a:t>18</a:t>
            </a:fld>
            <a:endParaRPr lang="en-US"/>
          </a:p>
        </p:txBody>
      </p:sp>
    </p:spTree>
    <p:extLst>
      <p:ext uri="{BB962C8B-B14F-4D97-AF65-F5344CB8AC3E}">
        <p14:creationId xmlns:p14="http://schemas.microsoft.com/office/powerpoint/2010/main" val="155407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19</a:t>
            </a:fld>
            <a:endParaRPr lang="en-US"/>
          </a:p>
        </p:txBody>
      </p:sp>
    </p:spTree>
    <p:extLst>
      <p:ext uri="{BB962C8B-B14F-4D97-AF65-F5344CB8AC3E}">
        <p14:creationId xmlns:p14="http://schemas.microsoft.com/office/powerpoint/2010/main" val="210461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get negative margins, or do XRT</a:t>
            </a:r>
          </a:p>
        </p:txBody>
      </p:sp>
      <p:sp>
        <p:nvSpPr>
          <p:cNvPr id="4" name="Slide Number Placeholder 3"/>
          <p:cNvSpPr>
            <a:spLocks noGrp="1"/>
          </p:cNvSpPr>
          <p:nvPr>
            <p:ph type="sldNum" sz="quarter" idx="5"/>
          </p:nvPr>
        </p:nvSpPr>
        <p:spPr/>
        <p:txBody>
          <a:bodyPr/>
          <a:lstStyle/>
          <a:p>
            <a:fld id="{F674CA8E-A4C2-2148-96B9-30DC4F0E4790}" type="slidenum">
              <a:rPr lang="en-US" smtClean="0"/>
              <a:t>21</a:t>
            </a:fld>
            <a:endParaRPr lang="en-US"/>
          </a:p>
        </p:txBody>
      </p:sp>
    </p:spTree>
    <p:extLst>
      <p:ext uri="{BB962C8B-B14F-4D97-AF65-F5344CB8AC3E}">
        <p14:creationId xmlns:p14="http://schemas.microsoft.com/office/powerpoint/2010/main" val="3149083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23</a:t>
            </a:fld>
            <a:endParaRPr lang="en-US"/>
          </a:p>
        </p:txBody>
      </p:sp>
    </p:spTree>
    <p:extLst>
      <p:ext uri="{BB962C8B-B14F-4D97-AF65-F5344CB8AC3E}">
        <p14:creationId xmlns:p14="http://schemas.microsoft.com/office/powerpoint/2010/main" val="2109566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Multivariate analysis of pediatric patients treated for Ewing sarcoma of the bone found that the only variables associated with poorer outcome were age older than 14 years, lack of complete response on imaging, tumor volume greater than 150 mL, and development of distant disease.</a:t>
            </a:r>
            <a:r>
              <a:rPr lang="en-US" sz="1200" b="0" i="0" u="none" strike="noStrike" kern="1200" baseline="30000" dirty="0">
                <a:solidFill>
                  <a:schemeClr val="tx1"/>
                </a:solidFill>
                <a:effectLst/>
                <a:latin typeface="+mn-lt"/>
                <a:ea typeface="+mn-ea"/>
                <a:cs typeface="+mn-cs"/>
                <a:hlinkClick r:id="rId3"/>
              </a:rPr>
              <a:t>56</a:t>
            </a:r>
            <a:r>
              <a:rPr lang="en-US" sz="1200" b="0" i="0" kern="1200" dirty="0">
                <a:solidFill>
                  <a:schemeClr val="tx1"/>
                </a:solidFill>
                <a:effectLst/>
                <a:latin typeface="+mn-lt"/>
                <a:ea typeface="+mn-ea"/>
                <a:cs typeface="+mn-cs"/>
              </a:rPr>
              <a:t> A meta-analysis of pediatric and adult patients reported that worse outcomes were associated with metastasis at diagnosis, large tumors, primary site in the axial skeleton, and histologic response less than 100%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presence of metastatic disease at initial diagnosis is currently the most important adverse prognostic factor.</a:t>
            </a:r>
            <a:r>
              <a:rPr lang="en-US" sz="1200" b="0" i="0" u="none" strike="noStrike" kern="1200" baseline="30000" dirty="0">
                <a:solidFill>
                  <a:schemeClr val="tx1"/>
                </a:solidFill>
                <a:effectLst/>
                <a:latin typeface="+mn-lt"/>
                <a:ea typeface="+mn-ea"/>
                <a:cs typeface="+mn-cs"/>
                <a:hlinkClick r:id="rId4"/>
              </a:rPr>
              <a:t>73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82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126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a:rPr>
              <a:t>127</a:t>
            </a:r>
            <a:r>
              <a:rPr lang="en-US" sz="1200" b="0" i="0" kern="1200" dirty="0">
                <a:solidFill>
                  <a:schemeClr val="tx1"/>
                </a:solidFill>
                <a:effectLst/>
                <a:latin typeface="+mn-lt"/>
                <a:ea typeface="+mn-ea"/>
                <a:cs typeface="+mn-cs"/>
              </a:rPr>
              <a:t> Patients with isolated lung metastases have a better prognosis than those with extrapulmonary metastases</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24</a:t>
            </a:fld>
            <a:endParaRPr lang="en-US"/>
          </a:p>
        </p:txBody>
      </p:sp>
    </p:spTree>
    <p:extLst>
      <p:ext uri="{BB962C8B-B14F-4D97-AF65-F5344CB8AC3E}">
        <p14:creationId xmlns:p14="http://schemas.microsoft.com/office/powerpoint/2010/main" val="90889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Other compelling evidence supporting the relationship of growth and osteosarcoma is the higher incidence of osteosarcoma in large dog breeds as compared with small breeds</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3</a:t>
            </a:fld>
            <a:endParaRPr lang="en-US"/>
          </a:p>
        </p:txBody>
      </p:sp>
    </p:spTree>
    <p:extLst>
      <p:ext uri="{BB962C8B-B14F-4D97-AF65-F5344CB8AC3E}">
        <p14:creationId xmlns:p14="http://schemas.microsoft.com/office/powerpoint/2010/main" val="57329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25</a:t>
            </a:fld>
            <a:endParaRPr lang="en-US"/>
          </a:p>
        </p:txBody>
      </p:sp>
    </p:spTree>
    <p:extLst>
      <p:ext uri="{BB962C8B-B14F-4D97-AF65-F5344CB8AC3E}">
        <p14:creationId xmlns:p14="http://schemas.microsoft.com/office/powerpoint/2010/main" val="2854378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26</a:t>
            </a:fld>
            <a:endParaRPr lang="en-US"/>
          </a:p>
        </p:txBody>
      </p:sp>
    </p:spTree>
    <p:extLst>
      <p:ext uri="{BB962C8B-B14F-4D97-AF65-F5344CB8AC3E}">
        <p14:creationId xmlns:p14="http://schemas.microsoft.com/office/powerpoint/2010/main" val="2920055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NRST – </a:t>
            </a:r>
            <a:r>
              <a:rPr lang="en-US" dirty="0" err="1"/>
              <a:t>nonrhabdo</a:t>
            </a:r>
            <a:r>
              <a:rPr lang="en-US" dirty="0"/>
              <a:t> soft </a:t>
            </a:r>
            <a:r>
              <a:rPr lang="en-US"/>
              <a:t>tissue sarcoma</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28</a:t>
            </a:fld>
            <a:endParaRPr lang="en-US"/>
          </a:p>
        </p:txBody>
      </p:sp>
    </p:spTree>
    <p:extLst>
      <p:ext uri="{BB962C8B-B14F-4D97-AF65-F5344CB8AC3E}">
        <p14:creationId xmlns:p14="http://schemas.microsoft.com/office/powerpoint/2010/main" val="382918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lack of a clear threshold for this malignancy, as well as others, has been part of the concern with regard to avoiding diagnostic radiation exposure in pediatric patients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incidence of osteosarcoma is dramatically increased among survivors of retinoblastoma, particularly those with the hereditary form who harbor germline mutations of the retinoblastoma gene.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Germline mutations in the </a:t>
            </a:r>
            <a:r>
              <a:rPr lang="en-US" sz="1200" b="0" i="1" kern="1200" dirty="0">
                <a:solidFill>
                  <a:schemeClr val="tx1"/>
                </a:solidFill>
                <a:effectLst/>
                <a:latin typeface="+mn-lt"/>
                <a:ea typeface="+mn-ea"/>
                <a:cs typeface="+mn-cs"/>
              </a:rPr>
              <a:t>TP53</a:t>
            </a:r>
            <a:r>
              <a:rPr lang="en-US" sz="1200" b="0" i="0" kern="1200" dirty="0">
                <a:solidFill>
                  <a:schemeClr val="tx1"/>
                </a:solidFill>
                <a:effectLst/>
                <a:latin typeface="+mn-lt"/>
                <a:ea typeface="+mn-ea"/>
                <a:cs typeface="+mn-cs"/>
              </a:rPr>
              <a:t> gene (the basis of the Li–Fraumeni syndrome) can lead to a high risk of developing malignancies, including osteosarcoma</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4</a:t>
            </a:fld>
            <a:endParaRPr lang="en-US"/>
          </a:p>
        </p:txBody>
      </p:sp>
    </p:spTree>
    <p:extLst>
      <p:ext uri="{BB962C8B-B14F-4D97-AF65-F5344CB8AC3E}">
        <p14:creationId xmlns:p14="http://schemas.microsoft.com/office/powerpoint/2010/main" val="409408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pain can be intermittent, but in general, it becomes continuous and more severe with time.</a:t>
            </a:r>
          </a:p>
          <a:p>
            <a:r>
              <a:rPr lang="en-US" sz="1200" b="0" i="0" kern="1200" dirty="0">
                <a:solidFill>
                  <a:schemeClr val="tx1"/>
                </a:solidFill>
                <a:effectLst/>
                <a:latin typeface="+mn-lt"/>
                <a:ea typeface="+mn-ea"/>
                <a:cs typeface="+mn-cs"/>
              </a:rPr>
              <a:t>(Bone sarcomas hurt, soft tissue sarcomas tend to not hurt)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Respiratory symptoms occur very late and only with the presence of extensive lung involvement; in most cases, metastatic disease is asymptomatic.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Skip metastases, isolated tumor foci within the same bone as the primary tumor, represent another form of osseous dissemination that occur in a minority of patients and must be sought for by appropriate imaging of the total tumor-bearing bone. Typically for prognostic purposes, not in same category as true </a:t>
            </a:r>
            <a:r>
              <a:rPr lang="en-US" sz="1200" b="0" i="0" kern="1200" dirty="0" err="1">
                <a:solidFill>
                  <a:schemeClr val="tx1"/>
                </a:solidFill>
                <a:effectLst/>
                <a:latin typeface="+mn-lt"/>
                <a:ea typeface="+mn-ea"/>
                <a:cs typeface="+mn-cs"/>
              </a:rPr>
              <a:t>mets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dirty="0"/>
              <a:t>Therefore, the vast majority of osteosarcoma patients do not feel systemically ill when their cancer is first diagnosed.</a:t>
            </a:r>
          </a:p>
          <a:p>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5</a:t>
            </a:fld>
            <a:endParaRPr lang="en-US"/>
          </a:p>
        </p:txBody>
      </p:sp>
    </p:spTree>
    <p:extLst>
      <p:ext uri="{BB962C8B-B14F-4D97-AF65-F5344CB8AC3E}">
        <p14:creationId xmlns:p14="http://schemas.microsoft.com/office/powerpoint/2010/main" val="1062519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Although osteosarcoma is not often considered the most likely diagnosis in patients presenting with leg pain, arriving at the diagnosis is greatly assisted by the fact that a lesion will invariably be visualized on a plain radiograph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distal femur demonstrating a mixed lytic and sclerotic lesion with osteoid matrix (</a:t>
            </a:r>
            <a:r>
              <a:rPr lang="en-US" sz="1200" b="0" i="1" kern="1200" dirty="0">
                <a:solidFill>
                  <a:schemeClr val="tx1"/>
                </a:solidFill>
                <a:effectLst/>
                <a:latin typeface="+mn-lt"/>
                <a:ea typeface="+mn-ea"/>
                <a:cs typeface="+mn-cs"/>
              </a:rPr>
              <a:t>curved arrow</a:t>
            </a:r>
            <a:r>
              <a:rPr lang="en-US" sz="1200" b="0" i="0" kern="1200" dirty="0">
                <a:solidFill>
                  <a:schemeClr val="tx1"/>
                </a:solidFill>
                <a:effectLst/>
                <a:latin typeface="+mn-lt"/>
                <a:ea typeface="+mn-ea"/>
                <a:cs typeface="+mn-cs"/>
              </a:rPr>
              <a:t>) and Codman triangle, which results from the soft-tissue mass breaking through the overlying ossified periosteal new bone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MRI/CT Imaging of the primary tumor should include coverage of the entire bone to look for the presence of skip lesions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Unless there is chest wall, hilar, or mediastinal involvement, the CT should be performed without intravenous contrast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differentiating benign from metastatic nodules can be difficult, particularly in areas with endemic fungal disease, such as histoplasmosis.</a:t>
            </a:r>
            <a:r>
              <a:rPr lang="en-US" sz="1200" b="0" i="0" u="none" strike="noStrike" kern="1200" baseline="30000" dirty="0">
                <a:solidFill>
                  <a:schemeClr val="tx1"/>
                </a:solidFill>
                <a:effectLst/>
                <a:latin typeface="+mn-lt"/>
                <a:ea typeface="+mn-ea"/>
                <a:cs typeface="+mn-cs"/>
                <a:hlinkClick r:id="rId3"/>
              </a:rPr>
              <a:t>22</a:t>
            </a:r>
            <a:r>
              <a:rPr lang="en-US" sz="1200" b="0" i="0" kern="1200" dirty="0">
                <a:solidFill>
                  <a:schemeClr val="tx1"/>
                </a:solidFill>
                <a:effectLst/>
                <a:latin typeface="+mn-lt"/>
                <a:ea typeface="+mn-ea"/>
                <a:cs typeface="+mn-cs"/>
              </a:rPr>
              <a:t> The size, number, and margins of the nodules can assist in making this distinction. Sharply marginated lesions larger than 5 mm in diameter, especially when multiple, are considered to be possible metastases, whereas solitary nodules less than 5 mm with unsharp margins are thought more likely to be benign</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6</a:t>
            </a:fld>
            <a:endParaRPr lang="en-US"/>
          </a:p>
        </p:txBody>
      </p:sp>
    </p:spTree>
    <p:extLst>
      <p:ext uri="{BB962C8B-B14F-4D97-AF65-F5344CB8AC3E}">
        <p14:creationId xmlns:p14="http://schemas.microsoft.com/office/powerpoint/2010/main" val="3478344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histologic diagnosis of conventional osteosarcoma, which comprises the vast majority of tumors particularly in children and adolescents, is usually straightforward</a:t>
            </a:r>
          </a:p>
          <a:p>
            <a:r>
              <a:rPr lang="en-US" sz="1200" b="0" i="0" kern="1200" dirty="0">
                <a:solidFill>
                  <a:schemeClr val="tx1"/>
                </a:solidFill>
                <a:effectLst/>
                <a:latin typeface="+mn-lt"/>
                <a:ea typeface="+mn-ea"/>
                <a:cs typeface="+mn-cs"/>
              </a:rPr>
              <a:t>Osteoblastic osteosarcoma, in which the predominant matrix is osteoblastic or bony, is the most common conventional osteosarcoma subtype.</a:t>
            </a:r>
          </a:p>
          <a:p>
            <a:r>
              <a:rPr lang="en-US" sz="1200" b="0" i="0" kern="1200" dirty="0">
                <a:solidFill>
                  <a:schemeClr val="tx1"/>
                </a:solidFill>
                <a:effectLst/>
                <a:latin typeface="+mn-lt"/>
                <a:ea typeface="+mn-ea"/>
                <a:cs typeface="+mn-cs"/>
              </a:rPr>
              <a:t>Patients with telangiectatic osteosarcoma have a better prognosis than those with the more common conventional osteoblastic and </a:t>
            </a:r>
            <a:r>
              <a:rPr lang="en-US" sz="1200" b="0" i="0" kern="1200" dirty="0" err="1">
                <a:solidFill>
                  <a:schemeClr val="tx1"/>
                </a:solidFill>
                <a:effectLst/>
                <a:latin typeface="+mn-lt"/>
                <a:ea typeface="+mn-ea"/>
                <a:cs typeface="+mn-cs"/>
              </a:rPr>
              <a:t>chondroblastic</a:t>
            </a:r>
            <a:r>
              <a:rPr lang="en-US" sz="1200" b="0" i="0" kern="1200" dirty="0">
                <a:solidFill>
                  <a:schemeClr val="tx1"/>
                </a:solidFill>
                <a:effectLst/>
                <a:latin typeface="+mn-lt"/>
                <a:ea typeface="+mn-ea"/>
                <a:cs typeface="+mn-cs"/>
              </a:rPr>
              <a:t> subtypes.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Figure 28.8</a:t>
            </a:r>
            <a:r>
              <a:rPr lang="en-US" sz="1200" b="0" i="0" kern="1200" dirty="0">
                <a:solidFill>
                  <a:schemeClr val="tx1"/>
                </a:solidFill>
                <a:effectLst/>
                <a:latin typeface="+mn-lt"/>
                <a:ea typeface="+mn-ea"/>
                <a:cs typeface="+mn-cs"/>
              </a:rPr>
              <a:t> Conventional osteosarcoma demonstrating malignant cells associated with abundant deposition of osteoid (</a:t>
            </a:r>
            <a:r>
              <a:rPr lang="en-US" sz="1200" b="0" i="1" kern="1200" dirty="0">
                <a:solidFill>
                  <a:schemeClr val="tx1"/>
                </a:solidFill>
                <a:effectLst/>
                <a:latin typeface="+mn-lt"/>
                <a:ea typeface="+mn-ea"/>
                <a:cs typeface="+mn-cs"/>
              </a:rPr>
              <a:t>straight arrows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7</a:t>
            </a:fld>
            <a:endParaRPr lang="en-US"/>
          </a:p>
        </p:txBody>
      </p:sp>
    </p:spTree>
    <p:extLst>
      <p:ext uri="{BB962C8B-B14F-4D97-AF65-F5344CB8AC3E}">
        <p14:creationId xmlns:p14="http://schemas.microsoft.com/office/powerpoint/2010/main" val="502136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Alterations of the RB1 and TP53 tumor suppressor pathways (</a:t>
            </a:r>
            <a:r>
              <a:rPr lang="en-US" sz="1200" b="0" i="0" u="none" strike="noStrike" kern="1200" dirty="0">
                <a:solidFill>
                  <a:schemeClr val="tx1"/>
                </a:solidFill>
                <a:effectLst/>
                <a:latin typeface="+mn-lt"/>
                <a:ea typeface="+mn-ea"/>
                <a:cs typeface="+mn-cs"/>
                <a:hlinkClick r:id="rId3"/>
              </a:rPr>
              <a:t>Fig. 28.9</a:t>
            </a:r>
            <a:r>
              <a:rPr lang="en-US" sz="1200" b="0" i="0" kern="1200" dirty="0">
                <a:solidFill>
                  <a:schemeClr val="tx1"/>
                </a:solidFill>
                <a:effectLst/>
                <a:latin typeface="+mn-lt"/>
                <a:ea typeface="+mn-ea"/>
                <a:cs typeface="+mn-cs"/>
              </a:rPr>
              <a:t>) are among the most consistent features of osteosarcoma occurring both as germline and somatic events. Genetic lesions in the </a:t>
            </a:r>
            <a:r>
              <a:rPr lang="en-US" sz="1200" b="0" i="1" kern="1200" dirty="0">
                <a:solidFill>
                  <a:schemeClr val="tx1"/>
                </a:solidFill>
                <a:effectLst/>
                <a:latin typeface="+mn-lt"/>
                <a:ea typeface="+mn-ea"/>
                <a:cs typeface="+mn-cs"/>
              </a:rPr>
              <a:t>RB1</a:t>
            </a:r>
            <a:r>
              <a:rPr lang="en-US" sz="1200" b="0" i="0" kern="1200" dirty="0">
                <a:solidFill>
                  <a:schemeClr val="tx1"/>
                </a:solidFill>
                <a:effectLst/>
                <a:latin typeface="+mn-lt"/>
                <a:ea typeface="+mn-ea"/>
                <a:cs typeface="+mn-cs"/>
              </a:rPr>
              <a:t> gene have been shown to be present in approximately 70% of primary osteosarcoma. </a:t>
            </a:r>
          </a:p>
          <a:p>
            <a:r>
              <a:rPr lang="en-US" sz="1200" b="0" i="0" kern="1200" dirty="0">
                <a:solidFill>
                  <a:schemeClr val="tx1"/>
                </a:solidFill>
                <a:effectLst/>
                <a:latin typeface="+mn-lt"/>
                <a:ea typeface="+mn-ea"/>
                <a:cs typeface="+mn-cs"/>
              </a:rPr>
              <a:t>Between 50% and 90% of osteosarcomas have genomic alterations inactivating TP53</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many different genetic abnormalities, seems like chromosomal instability is key feature in development of 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 demonstrated associations between osteosarcoma subtype and prognosis or response to therapy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8</a:t>
            </a:fld>
            <a:endParaRPr lang="en-US"/>
          </a:p>
        </p:txBody>
      </p:sp>
    </p:spTree>
    <p:extLst>
      <p:ext uri="{BB962C8B-B14F-4D97-AF65-F5344CB8AC3E}">
        <p14:creationId xmlns:p14="http://schemas.microsoft.com/office/powerpoint/2010/main" val="25953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Regardless of the staging system, the vast majority of children and adolescents diagnosed with osteosarcoma will fall into two groups: (1) those with high-grade osteosarcoma with tumor radiographically evident at the primary site and (2) those with tumor radiographically visible at metastatic sites.</a:t>
            </a:r>
          </a:p>
          <a:p>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9</a:t>
            </a:fld>
            <a:endParaRPr lang="en-US"/>
          </a:p>
        </p:txBody>
      </p:sp>
    </p:spTree>
    <p:extLst>
      <p:ext uri="{BB962C8B-B14F-4D97-AF65-F5344CB8AC3E}">
        <p14:creationId xmlns:p14="http://schemas.microsoft.com/office/powerpoint/2010/main" val="653611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outcome for patients with osteosarcoma, in the prechemotherapy era, treated with surgery and/or radiotherapy was poor with 2-year overall survivals of 15% to 20% despite adequate local control of the primary tumor.</a:t>
            </a:r>
            <a:r>
              <a:rPr lang="en-US" sz="1200" b="0" i="0" u="none" strike="noStrike" kern="1200" baseline="30000" dirty="0">
                <a:solidFill>
                  <a:schemeClr val="tx1"/>
                </a:solidFill>
                <a:effectLst/>
                <a:latin typeface="+mn-lt"/>
                <a:ea typeface="+mn-ea"/>
                <a:cs typeface="+mn-cs"/>
                <a:hlinkClick r:id="rId3"/>
              </a:rPr>
              <a:t>120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121</a:t>
            </a:r>
            <a:r>
              <a:rPr lang="en-US" sz="1200" b="0" i="0" kern="1200" dirty="0">
                <a:solidFill>
                  <a:schemeClr val="tx1"/>
                </a:solidFill>
                <a:effectLst/>
                <a:latin typeface="+mn-lt"/>
                <a:ea typeface="+mn-ea"/>
                <a:cs typeface="+mn-cs"/>
              </a:rPr>
              <a:t> Following local control measures, 80% to 90% of patients developed metastatic lung disease, suggesting that most patients with apparently localized disease have microscopic lung metastases at presentation</a:t>
            </a:r>
            <a:endParaRPr lang="en-US" dirty="0"/>
          </a:p>
        </p:txBody>
      </p:sp>
      <p:sp>
        <p:nvSpPr>
          <p:cNvPr id="4" name="Slide Number Placeholder 3"/>
          <p:cNvSpPr>
            <a:spLocks noGrp="1"/>
          </p:cNvSpPr>
          <p:nvPr>
            <p:ph type="sldNum" sz="quarter" idx="5"/>
          </p:nvPr>
        </p:nvSpPr>
        <p:spPr/>
        <p:txBody>
          <a:bodyPr/>
          <a:lstStyle/>
          <a:p>
            <a:fld id="{F674CA8E-A4C2-2148-96B9-30DC4F0E4790}" type="slidenum">
              <a:rPr lang="en-US" smtClean="0"/>
              <a:t>10</a:t>
            </a:fld>
            <a:endParaRPr lang="en-US"/>
          </a:p>
        </p:txBody>
      </p:sp>
    </p:spTree>
    <p:extLst>
      <p:ext uri="{BB962C8B-B14F-4D97-AF65-F5344CB8AC3E}">
        <p14:creationId xmlns:p14="http://schemas.microsoft.com/office/powerpoint/2010/main" val="1291204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927093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2962196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94138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838898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46602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580044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1611415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2004132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040468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4F21E7-9550-1446-BA1F-659BD997FF52}" type="datetimeFigureOut">
              <a:rPr lang="en-US" smtClean="0"/>
              <a:t>11/15/2022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978734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69546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4F21E7-9550-1446-BA1F-659BD997FF52}" type="datetimeFigureOut">
              <a:rPr lang="en-US" smtClean="0"/>
              <a:t>11/15/2022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24208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4F21E7-9550-1446-BA1F-659BD997FF52}" type="datetimeFigureOut">
              <a:rPr lang="en-US" smtClean="0"/>
              <a:t>11/15/2022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996137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4F21E7-9550-1446-BA1F-659BD997FF52}" type="datetimeFigureOut">
              <a:rPr lang="en-US" smtClean="0"/>
              <a:t>11/15/2022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1180994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3201488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4F21E7-9550-1446-BA1F-659BD997FF52}" type="datetimeFigureOut">
              <a:rPr lang="en-US" smtClean="0"/>
              <a:t>11/15/2022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E0427-AE98-DB49-A7C8-7A5660243840}" type="slidenum">
              <a:rPr lang="en-US" smtClean="0"/>
              <a:t>‹#›</a:t>
            </a:fld>
            <a:endParaRPr lang="en-US"/>
          </a:p>
        </p:txBody>
      </p:sp>
    </p:spTree>
    <p:extLst>
      <p:ext uri="{BB962C8B-B14F-4D97-AF65-F5344CB8AC3E}">
        <p14:creationId xmlns:p14="http://schemas.microsoft.com/office/powerpoint/2010/main" val="4128633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4F21E7-9550-1446-BA1F-659BD997FF52}" type="datetimeFigureOut">
              <a:rPr lang="en-US" smtClean="0"/>
              <a:t>11/15/2022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E5E0427-AE98-DB49-A7C8-7A5660243840}" type="slidenum">
              <a:rPr lang="en-US" smtClean="0"/>
              <a:t>‹#›</a:t>
            </a:fld>
            <a:endParaRPr lang="en-US"/>
          </a:p>
        </p:txBody>
      </p:sp>
    </p:spTree>
    <p:extLst>
      <p:ext uri="{BB962C8B-B14F-4D97-AF65-F5344CB8AC3E}">
        <p14:creationId xmlns:p14="http://schemas.microsoft.com/office/powerpoint/2010/main" val="8951659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0AC9-BAE9-3A43-BC80-B0E9087C1994}"/>
              </a:ext>
            </a:extLst>
          </p:cNvPr>
          <p:cNvSpPr>
            <a:spLocks noGrp="1"/>
          </p:cNvSpPr>
          <p:nvPr>
            <p:ph type="title"/>
          </p:nvPr>
        </p:nvSpPr>
        <p:spPr/>
        <p:txBody>
          <a:bodyPr/>
          <a:lstStyle/>
          <a:p>
            <a:r>
              <a:rPr lang="en-US" dirty="0"/>
              <a:t>Osteosarcoma</a:t>
            </a:r>
          </a:p>
        </p:txBody>
      </p:sp>
      <p:sp>
        <p:nvSpPr>
          <p:cNvPr id="3" name="Content Placeholder 2">
            <a:extLst>
              <a:ext uri="{FF2B5EF4-FFF2-40B4-BE49-F238E27FC236}">
                <a16:creationId xmlns:a16="http://schemas.microsoft.com/office/drawing/2014/main" id="{1CA75417-EB4C-7244-AF65-4C579C7C71E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35782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003F3-D371-8541-ADAE-F4C49331AB60}"/>
              </a:ext>
            </a:extLst>
          </p:cNvPr>
          <p:cNvSpPr>
            <a:spLocks noGrp="1"/>
          </p:cNvSpPr>
          <p:nvPr>
            <p:ph type="title"/>
          </p:nvPr>
        </p:nvSpPr>
        <p:spPr/>
        <p:txBody>
          <a:bodyPr/>
          <a:lstStyle/>
          <a:p>
            <a:r>
              <a:rPr lang="en-US" dirty="0"/>
              <a:t>OS – Treatment (Chemo)</a:t>
            </a:r>
          </a:p>
        </p:txBody>
      </p:sp>
      <p:sp>
        <p:nvSpPr>
          <p:cNvPr id="3" name="Content Placeholder 2">
            <a:extLst>
              <a:ext uri="{FF2B5EF4-FFF2-40B4-BE49-F238E27FC236}">
                <a16:creationId xmlns:a16="http://schemas.microsoft.com/office/drawing/2014/main" id="{24C3F61E-95E2-A940-8DFA-82D5A0698BE0}"/>
              </a:ext>
            </a:extLst>
          </p:cNvPr>
          <p:cNvSpPr>
            <a:spLocks noGrp="1"/>
          </p:cNvSpPr>
          <p:nvPr>
            <p:ph idx="1"/>
          </p:nvPr>
        </p:nvSpPr>
        <p:spPr/>
        <p:txBody>
          <a:bodyPr/>
          <a:lstStyle/>
          <a:p>
            <a:r>
              <a:rPr lang="en-US" dirty="0"/>
              <a:t>Clinical trials in osteosarcoma conducted in the 1970s and 1980s in the United States and Europe established that </a:t>
            </a:r>
            <a:r>
              <a:rPr lang="en-US" u="sng" dirty="0"/>
              <a:t>methotrexate</a:t>
            </a:r>
            <a:r>
              <a:rPr lang="en-US" dirty="0"/>
              <a:t>, </a:t>
            </a:r>
            <a:r>
              <a:rPr lang="en-US" u="sng" dirty="0"/>
              <a:t>doxorubicin</a:t>
            </a:r>
            <a:r>
              <a:rPr lang="en-US" dirty="0"/>
              <a:t>, </a:t>
            </a:r>
            <a:r>
              <a:rPr lang="en-US" u="sng" dirty="0"/>
              <a:t>cisplatin</a:t>
            </a:r>
            <a:r>
              <a:rPr lang="en-US" dirty="0"/>
              <a:t>, and </a:t>
            </a:r>
            <a:r>
              <a:rPr lang="en-US" u="sng" dirty="0" err="1"/>
              <a:t>ifosfamide</a:t>
            </a:r>
            <a:r>
              <a:rPr lang="en-US" u="sng" dirty="0"/>
              <a:t>,</a:t>
            </a:r>
            <a:r>
              <a:rPr lang="en-US" dirty="0"/>
              <a:t> </a:t>
            </a:r>
            <a:r>
              <a:rPr lang="en-US" u="sng" dirty="0"/>
              <a:t>etoposide</a:t>
            </a:r>
            <a:r>
              <a:rPr lang="en-US" dirty="0"/>
              <a:t> were active in osteosarcoma and that neoadjuvant treatment facilitated surgery without decreasing survival.</a:t>
            </a:r>
          </a:p>
          <a:p>
            <a:r>
              <a:rPr lang="en-US" dirty="0"/>
              <a:t>there has been little significant change in treatment approach over the past four decades</a:t>
            </a:r>
          </a:p>
          <a:p>
            <a:r>
              <a:rPr lang="en-US" dirty="0"/>
              <a:t>In a meta-analysis of completed clinical trials in newly diagnosed localized osteosarcoma, patients who received chemotherapy regimens containing only two drugs, usually doxorubicin and cisplatin, had poorer event-free and overall survival than those who received chemotherapy regimens containing three or more drugs</a:t>
            </a:r>
          </a:p>
          <a:p>
            <a:r>
              <a:rPr lang="en-US" dirty="0"/>
              <a:t>Role of XRT is typically palliative</a:t>
            </a:r>
          </a:p>
        </p:txBody>
      </p:sp>
    </p:spTree>
    <p:extLst>
      <p:ext uri="{BB962C8B-B14F-4D97-AF65-F5344CB8AC3E}">
        <p14:creationId xmlns:p14="http://schemas.microsoft.com/office/powerpoint/2010/main" val="382161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D502-2744-FF48-A3B0-9C7BFAB743C5}"/>
              </a:ext>
            </a:extLst>
          </p:cNvPr>
          <p:cNvSpPr>
            <a:spLocks noGrp="1"/>
          </p:cNvSpPr>
          <p:nvPr>
            <p:ph type="title"/>
          </p:nvPr>
        </p:nvSpPr>
        <p:spPr/>
        <p:txBody>
          <a:bodyPr/>
          <a:lstStyle/>
          <a:p>
            <a:r>
              <a:rPr lang="en-US" dirty="0"/>
              <a:t>OS – roadmap </a:t>
            </a:r>
          </a:p>
        </p:txBody>
      </p:sp>
      <p:pic>
        <p:nvPicPr>
          <p:cNvPr id="5" name="Picture 4" descr="Diagram&#10;&#10;Description automatically generated">
            <a:extLst>
              <a:ext uri="{FF2B5EF4-FFF2-40B4-BE49-F238E27FC236}">
                <a16:creationId xmlns:a16="http://schemas.microsoft.com/office/drawing/2014/main" id="{362D6C76-882A-594B-BC0A-4E816D473064}"/>
              </a:ext>
            </a:extLst>
          </p:cNvPr>
          <p:cNvPicPr>
            <a:picLocks noChangeAspect="1"/>
          </p:cNvPicPr>
          <p:nvPr/>
        </p:nvPicPr>
        <p:blipFill>
          <a:blip r:embed="rId3"/>
          <a:stretch>
            <a:fillRect/>
          </a:stretch>
        </p:blipFill>
        <p:spPr>
          <a:xfrm>
            <a:off x="2175048" y="1285910"/>
            <a:ext cx="8262886" cy="5572090"/>
          </a:xfrm>
          <a:prstGeom prst="rect">
            <a:avLst/>
          </a:prstGeom>
        </p:spPr>
      </p:pic>
      <p:sp>
        <p:nvSpPr>
          <p:cNvPr id="7" name="TextBox 6">
            <a:extLst>
              <a:ext uri="{FF2B5EF4-FFF2-40B4-BE49-F238E27FC236}">
                <a16:creationId xmlns:a16="http://schemas.microsoft.com/office/drawing/2014/main" id="{EF1F7186-0F42-B744-B9D9-511E9EB274FC}"/>
              </a:ext>
            </a:extLst>
          </p:cNvPr>
          <p:cNvSpPr txBox="1"/>
          <p:nvPr/>
        </p:nvSpPr>
        <p:spPr>
          <a:xfrm>
            <a:off x="368968" y="2807369"/>
            <a:ext cx="4131259" cy="369332"/>
          </a:xfrm>
          <a:prstGeom prst="rect">
            <a:avLst/>
          </a:prstGeom>
          <a:noFill/>
        </p:spPr>
        <p:txBody>
          <a:bodyPr wrap="none" rtlCol="0">
            <a:spAutoFit/>
          </a:bodyPr>
          <a:lstStyle/>
          <a:p>
            <a:r>
              <a:rPr lang="en-US" dirty="0" err="1">
                <a:solidFill>
                  <a:srgbClr val="FF0000"/>
                </a:solidFill>
              </a:rPr>
              <a:t>Doxo</a:t>
            </a:r>
            <a:r>
              <a:rPr lang="en-US" dirty="0">
                <a:solidFill>
                  <a:srgbClr val="FF0000"/>
                </a:solidFill>
              </a:rPr>
              <a:t> cumulative dose = 450 mg/m2/d</a:t>
            </a:r>
          </a:p>
        </p:txBody>
      </p:sp>
    </p:spTree>
    <p:extLst>
      <p:ext uri="{BB962C8B-B14F-4D97-AF65-F5344CB8AC3E}">
        <p14:creationId xmlns:p14="http://schemas.microsoft.com/office/powerpoint/2010/main" val="170200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957BD-40A4-0645-B0ED-7D7DA57F2202}"/>
              </a:ext>
            </a:extLst>
          </p:cNvPr>
          <p:cNvSpPr>
            <a:spLocks noGrp="1"/>
          </p:cNvSpPr>
          <p:nvPr>
            <p:ph type="title"/>
          </p:nvPr>
        </p:nvSpPr>
        <p:spPr/>
        <p:txBody>
          <a:bodyPr/>
          <a:lstStyle/>
          <a:p>
            <a:r>
              <a:rPr lang="en-US" dirty="0"/>
              <a:t>OS – surgery </a:t>
            </a:r>
          </a:p>
        </p:txBody>
      </p:sp>
      <p:sp>
        <p:nvSpPr>
          <p:cNvPr id="3" name="Content Placeholder 2">
            <a:extLst>
              <a:ext uri="{FF2B5EF4-FFF2-40B4-BE49-F238E27FC236}">
                <a16:creationId xmlns:a16="http://schemas.microsoft.com/office/drawing/2014/main" id="{4C19E58F-BAD4-6940-9F69-FFD83DFAF7EF}"/>
              </a:ext>
            </a:extLst>
          </p:cNvPr>
          <p:cNvSpPr>
            <a:spLocks noGrp="1"/>
          </p:cNvSpPr>
          <p:nvPr>
            <p:ph idx="1"/>
          </p:nvPr>
        </p:nvSpPr>
        <p:spPr/>
        <p:txBody>
          <a:bodyPr/>
          <a:lstStyle/>
          <a:p>
            <a:r>
              <a:rPr lang="en-US" dirty="0"/>
              <a:t>After a period of chemotherapy, complete surgical resection of the primary lesion is performed as the standard approach to local control as osteosarcomas are believed to be relatively radiation resistant</a:t>
            </a:r>
          </a:p>
          <a:p>
            <a:r>
              <a:rPr lang="en-US" dirty="0"/>
              <a:t>advances over the past three decades have made limb-salvage surgery a viable option, with similar survival outcomes when properly performed</a:t>
            </a:r>
          </a:p>
          <a:p>
            <a:r>
              <a:rPr lang="en-US" dirty="0"/>
              <a:t>For patients with metastatic disease, especially pulmonary metastases, surgery to remove all sites of disease must be considered. </a:t>
            </a:r>
          </a:p>
          <a:p>
            <a:r>
              <a:rPr lang="en-US" dirty="0"/>
              <a:t>Studies have shown that patients who were rendered free of disease surgically have a survival benefit over those whose pulmonary metastases were not completely excised</a:t>
            </a:r>
          </a:p>
        </p:txBody>
      </p:sp>
    </p:spTree>
    <p:extLst>
      <p:ext uri="{BB962C8B-B14F-4D97-AF65-F5344CB8AC3E}">
        <p14:creationId xmlns:p14="http://schemas.microsoft.com/office/powerpoint/2010/main" val="2783332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74DF-B5A5-844A-A58A-964923A81759}"/>
              </a:ext>
            </a:extLst>
          </p:cNvPr>
          <p:cNvSpPr>
            <a:spLocks noGrp="1"/>
          </p:cNvSpPr>
          <p:nvPr>
            <p:ph type="title"/>
          </p:nvPr>
        </p:nvSpPr>
        <p:spPr/>
        <p:txBody>
          <a:bodyPr/>
          <a:lstStyle/>
          <a:p>
            <a:r>
              <a:rPr lang="en-US" dirty="0"/>
              <a:t>OS – outcomes </a:t>
            </a:r>
          </a:p>
        </p:txBody>
      </p:sp>
      <p:sp>
        <p:nvSpPr>
          <p:cNvPr id="3" name="Content Placeholder 2">
            <a:extLst>
              <a:ext uri="{FF2B5EF4-FFF2-40B4-BE49-F238E27FC236}">
                <a16:creationId xmlns:a16="http://schemas.microsoft.com/office/drawing/2014/main" id="{4DD817B6-5590-EE4B-8495-A62C3B2DD468}"/>
              </a:ext>
            </a:extLst>
          </p:cNvPr>
          <p:cNvSpPr>
            <a:spLocks noGrp="1"/>
          </p:cNvSpPr>
          <p:nvPr>
            <p:ph idx="1"/>
          </p:nvPr>
        </p:nvSpPr>
        <p:spPr>
          <a:xfrm>
            <a:off x="677334" y="1774827"/>
            <a:ext cx="8596668" cy="3880773"/>
          </a:xfrm>
        </p:spPr>
        <p:txBody>
          <a:bodyPr>
            <a:normAutofit fontScale="92500" lnSpcReduction="10000"/>
          </a:bodyPr>
          <a:lstStyle/>
          <a:p>
            <a:r>
              <a:rPr lang="en-US" dirty="0"/>
              <a:t>With modern treatment, approximately 60% to 70% of newly diagnosed, localized, </a:t>
            </a:r>
            <a:r>
              <a:rPr lang="en-US" dirty="0" err="1"/>
              <a:t>resectable</a:t>
            </a:r>
            <a:r>
              <a:rPr lang="en-US" dirty="0"/>
              <a:t> osteosarcoma patients can expect to be disease free 3 years from diagnosis</a:t>
            </a:r>
          </a:p>
          <a:p>
            <a:pPr lvl="1"/>
            <a:r>
              <a:rPr lang="en-US" dirty="0"/>
              <a:t>&gt;90% necrosis (good responder) – 3 year EFS (localized) – 77-80%</a:t>
            </a:r>
          </a:p>
          <a:p>
            <a:pPr lvl="1"/>
            <a:r>
              <a:rPr lang="en-US" dirty="0"/>
              <a:t>&lt;90% necrosis (poor responder) – 3 year EFS (localized) – 57-60% </a:t>
            </a:r>
          </a:p>
          <a:p>
            <a:r>
              <a:rPr lang="en-US" dirty="0"/>
              <a:t>the chances of long-term relapse-free survival are generally less than 20% in patients with more than a single isolated pulmonary nodule</a:t>
            </a:r>
          </a:p>
          <a:p>
            <a:r>
              <a:rPr lang="en-US" dirty="0"/>
              <a:t>The most common site of disease recurrence remains the lung, and about 20% to 30% of patients are reported to be cured by exploration and complete surgical resection of all lung metastases</a:t>
            </a:r>
          </a:p>
          <a:p>
            <a:r>
              <a:rPr lang="en-US" dirty="0"/>
              <a:t>Therapy-related complications include anthracycline-induced cardiomyopathy, hearing loss, kidney dysfunction, second malignancies, and sterility, especially in patients receiving alkylating agents</a:t>
            </a:r>
          </a:p>
        </p:txBody>
      </p:sp>
      <p:sp>
        <p:nvSpPr>
          <p:cNvPr id="4" name="Rectangle 3">
            <a:extLst>
              <a:ext uri="{FF2B5EF4-FFF2-40B4-BE49-F238E27FC236}">
                <a16:creationId xmlns:a16="http://schemas.microsoft.com/office/drawing/2014/main" id="{EAE4F2D3-684E-4437-8330-7194AD1B9345}"/>
              </a:ext>
            </a:extLst>
          </p:cNvPr>
          <p:cNvSpPr/>
          <p:nvPr/>
        </p:nvSpPr>
        <p:spPr>
          <a:xfrm>
            <a:off x="1503484" y="2559924"/>
            <a:ext cx="448407"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CED600-66BC-4CE2-BCAC-D9BED8984681}"/>
              </a:ext>
            </a:extLst>
          </p:cNvPr>
          <p:cNvSpPr/>
          <p:nvPr/>
        </p:nvSpPr>
        <p:spPr>
          <a:xfrm>
            <a:off x="1503483" y="2902143"/>
            <a:ext cx="448407"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831C92-AAEA-4AAD-ADB6-4A40B1C54E50}"/>
              </a:ext>
            </a:extLst>
          </p:cNvPr>
          <p:cNvSpPr/>
          <p:nvPr/>
        </p:nvSpPr>
        <p:spPr>
          <a:xfrm>
            <a:off x="6693876" y="3845851"/>
            <a:ext cx="2300655" cy="7876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EC3891-8FBF-4EAA-9E00-9922A189180F}"/>
              </a:ext>
            </a:extLst>
          </p:cNvPr>
          <p:cNvSpPr/>
          <p:nvPr/>
        </p:nvSpPr>
        <p:spPr>
          <a:xfrm>
            <a:off x="1116623" y="4111869"/>
            <a:ext cx="8017643" cy="521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03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6"/>
                                        </p:tgtEl>
                                      </p:cBhvr>
                                    </p:animEffect>
                                    <p:anim calcmode="lin" valueType="num">
                                      <p:cBhvr>
                                        <p:cTn id="4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4" dur="26">
                                          <p:stCondLst>
                                            <p:cond delay="620"/>
                                          </p:stCondLst>
                                        </p:cTn>
                                        <p:tgtEl>
                                          <p:spTgt spid="6"/>
                                        </p:tgtEl>
                                      </p:cBhvr>
                                      <p:to x="100000" y="60000"/>
                                    </p:animScale>
                                    <p:animScale>
                                      <p:cBhvr>
                                        <p:cTn id="55" dur="166" decel="50000">
                                          <p:stCondLst>
                                            <p:cond delay="646"/>
                                          </p:stCondLst>
                                        </p:cTn>
                                        <p:tgtEl>
                                          <p:spTgt spid="6"/>
                                        </p:tgtEl>
                                      </p:cBhvr>
                                      <p:to x="100000" y="100000"/>
                                    </p:animScale>
                                    <p:animScale>
                                      <p:cBhvr>
                                        <p:cTn id="56" dur="26">
                                          <p:stCondLst>
                                            <p:cond delay="1312"/>
                                          </p:stCondLst>
                                        </p:cTn>
                                        <p:tgtEl>
                                          <p:spTgt spid="6"/>
                                        </p:tgtEl>
                                      </p:cBhvr>
                                      <p:to x="100000" y="80000"/>
                                    </p:animScale>
                                    <p:animScale>
                                      <p:cBhvr>
                                        <p:cTn id="57" dur="166" decel="50000">
                                          <p:stCondLst>
                                            <p:cond delay="1338"/>
                                          </p:stCondLst>
                                        </p:cTn>
                                        <p:tgtEl>
                                          <p:spTgt spid="6"/>
                                        </p:tgtEl>
                                      </p:cBhvr>
                                      <p:to x="100000" y="100000"/>
                                    </p:animScale>
                                    <p:animScale>
                                      <p:cBhvr>
                                        <p:cTn id="58" dur="26">
                                          <p:stCondLst>
                                            <p:cond delay="1642"/>
                                          </p:stCondLst>
                                        </p:cTn>
                                        <p:tgtEl>
                                          <p:spTgt spid="6"/>
                                        </p:tgtEl>
                                      </p:cBhvr>
                                      <p:to x="100000" y="90000"/>
                                    </p:animScale>
                                    <p:animScale>
                                      <p:cBhvr>
                                        <p:cTn id="59" dur="166" decel="50000">
                                          <p:stCondLst>
                                            <p:cond delay="1668"/>
                                          </p:stCondLst>
                                        </p:cTn>
                                        <p:tgtEl>
                                          <p:spTgt spid="6"/>
                                        </p:tgtEl>
                                      </p:cBhvr>
                                      <p:to x="100000" y="100000"/>
                                    </p:animScale>
                                    <p:animScale>
                                      <p:cBhvr>
                                        <p:cTn id="60" dur="26">
                                          <p:stCondLst>
                                            <p:cond delay="1808"/>
                                          </p:stCondLst>
                                        </p:cTn>
                                        <p:tgtEl>
                                          <p:spTgt spid="6"/>
                                        </p:tgtEl>
                                      </p:cBhvr>
                                      <p:to x="100000" y="95000"/>
                                    </p:animScale>
                                    <p:animScale>
                                      <p:cBhvr>
                                        <p:cTn id="61" dur="166" decel="50000">
                                          <p:stCondLst>
                                            <p:cond delay="1834"/>
                                          </p:stCondLst>
                                        </p:cTn>
                                        <p:tgtEl>
                                          <p:spTgt spid="6"/>
                                        </p:tgtEl>
                                      </p:cBhvr>
                                      <p:to x="100000" y="100000"/>
                                    </p:animScale>
                                    <p:set>
                                      <p:cBhvr>
                                        <p:cTn id="62" dur="1" fill="hold">
                                          <p:stCondLst>
                                            <p:cond delay="1999"/>
                                          </p:stCondLst>
                                        </p:cTn>
                                        <p:tgtEl>
                                          <p:spTgt spid="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0" nodeType="clickEffect">
                                  <p:stCondLst>
                                    <p:cond delay="0"/>
                                  </p:stCondLst>
                                  <p:childTnLst>
                                    <p:animEffect transition="out" filter="wipe(down)">
                                      <p:cBhvr>
                                        <p:cTn id="66" dur="180" accel="50000">
                                          <p:stCondLst>
                                            <p:cond delay="1820"/>
                                          </p:stCondLst>
                                        </p:cTn>
                                        <p:tgtEl>
                                          <p:spTgt spid="7"/>
                                        </p:tgtEl>
                                      </p:cBhvr>
                                    </p:animEffect>
                                    <p:anim calcmode="lin" valueType="num">
                                      <p:cBhvr>
                                        <p:cTn id="6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74" dur="26">
                                          <p:stCondLst>
                                            <p:cond delay="620"/>
                                          </p:stCondLst>
                                        </p:cTn>
                                        <p:tgtEl>
                                          <p:spTgt spid="7"/>
                                        </p:tgtEl>
                                      </p:cBhvr>
                                      <p:to x="100000" y="60000"/>
                                    </p:animScale>
                                    <p:animScale>
                                      <p:cBhvr>
                                        <p:cTn id="75" dur="166" decel="50000">
                                          <p:stCondLst>
                                            <p:cond delay="646"/>
                                          </p:stCondLst>
                                        </p:cTn>
                                        <p:tgtEl>
                                          <p:spTgt spid="7"/>
                                        </p:tgtEl>
                                      </p:cBhvr>
                                      <p:to x="100000" y="100000"/>
                                    </p:animScale>
                                    <p:animScale>
                                      <p:cBhvr>
                                        <p:cTn id="76" dur="26">
                                          <p:stCondLst>
                                            <p:cond delay="1312"/>
                                          </p:stCondLst>
                                        </p:cTn>
                                        <p:tgtEl>
                                          <p:spTgt spid="7"/>
                                        </p:tgtEl>
                                      </p:cBhvr>
                                      <p:to x="100000" y="80000"/>
                                    </p:animScale>
                                    <p:animScale>
                                      <p:cBhvr>
                                        <p:cTn id="77" dur="166" decel="50000">
                                          <p:stCondLst>
                                            <p:cond delay="1338"/>
                                          </p:stCondLst>
                                        </p:cTn>
                                        <p:tgtEl>
                                          <p:spTgt spid="7"/>
                                        </p:tgtEl>
                                      </p:cBhvr>
                                      <p:to x="100000" y="100000"/>
                                    </p:animScale>
                                    <p:animScale>
                                      <p:cBhvr>
                                        <p:cTn id="78" dur="26">
                                          <p:stCondLst>
                                            <p:cond delay="1642"/>
                                          </p:stCondLst>
                                        </p:cTn>
                                        <p:tgtEl>
                                          <p:spTgt spid="7"/>
                                        </p:tgtEl>
                                      </p:cBhvr>
                                      <p:to x="100000" y="90000"/>
                                    </p:animScale>
                                    <p:animScale>
                                      <p:cBhvr>
                                        <p:cTn id="79" dur="166" decel="50000">
                                          <p:stCondLst>
                                            <p:cond delay="1668"/>
                                          </p:stCondLst>
                                        </p:cTn>
                                        <p:tgtEl>
                                          <p:spTgt spid="7"/>
                                        </p:tgtEl>
                                      </p:cBhvr>
                                      <p:to x="100000" y="100000"/>
                                    </p:animScale>
                                    <p:animScale>
                                      <p:cBhvr>
                                        <p:cTn id="80" dur="26">
                                          <p:stCondLst>
                                            <p:cond delay="1808"/>
                                          </p:stCondLst>
                                        </p:cTn>
                                        <p:tgtEl>
                                          <p:spTgt spid="7"/>
                                        </p:tgtEl>
                                      </p:cBhvr>
                                      <p:to x="100000" y="95000"/>
                                    </p:animScale>
                                    <p:animScale>
                                      <p:cBhvr>
                                        <p:cTn id="81" dur="166" decel="50000">
                                          <p:stCondLst>
                                            <p:cond delay="1834"/>
                                          </p:stCondLst>
                                        </p:cTn>
                                        <p:tgtEl>
                                          <p:spTgt spid="7"/>
                                        </p:tgtEl>
                                      </p:cBhvr>
                                      <p:to x="100000" y="100000"/>
                                    </p:animScale>
                                    <p:set>
                                      <p:cBhvr>
                                        <p:cTn id="8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4669-A8F7-FF44-A874-1CCE3B3BFBBD}"/>
              </a:ext>
            </a:extLst>
          </p:cNvPr>
          <p:cNvSpPr>
            <a:spLocks noGrp="1"/>
          </p:cNvSpPr>
          <p:nvPr>
            <p:ph type="title"/>
          </p:nvPr>
        </p:nvSpPr>
        <p:spPr/>
        <p:txBody>
          <a:bodyPr/>
          <a:lstStyle/>
          <a:p>
            <a:r>
              <a:rPr lang="en-US" dirty="0"/>
              <a:t>Questions? Comments? Concerns?</a:t>
            </a:r>
          </a:p>
        </p:txBody>
      </p:sp>
      <p:sp>
        <p:nvSpPr>
          <p:cNvPr id="3" name="Content Placeholder 2">
            <a:extLst>
              <a:ext uri="{FF2B5EF4-FFF2-40B4-BE49-F238E27FC236}">
                <a16:creationId xmlns:a16="http://schemas.microsoft.com/office/drawing/2014/main" id="{6207304D-E007-6245-9960-AA399D755960}"/>
              </a:ext>
            </a:extLst>
          </p:cNvPr>
          <p:cNvSpPr>
            <a:spLocks noGrp="1"/>
          </p:cNvSpPr>
          <p:nvPr>
            <p:ph idx="1"/>
          </p:nvPr>
        </p:nvSpPr>
        <p:spPr>
          <a:xfrm>
            <a:off x="677334" y="1767255"/>
            <a:ext cx="8596668" cy="4274108"/>
          </a:xfrm>
        </p:spPr>
        <p:txBody>
          <a:bodyPr/>
          <a:lstStyle/>
          <a:p>
            <a:pPr marL="0" indent="0">
              <a:buNone/>
            </a:pPr>
            <a:endParaRPr lang="en-US" dirty="0"/>
          </a:p>
          <a:p>
            <a:pPr lvl="1"/>
            <a:r>
              <a:rPr lang="en-US" dirty="0"/>
              <a:t>Osteosarcoma is the most common primary bone tumor in children</a:t>
            </a:r>
          </a:p>
          <a:p>
            <a:pPr lvl="1"/>
            <a:r>
              <a:rPr lang="en-US" dirty="0"/>
              <a:t>Most common primary sites are around the knee - distal femur and proximal tibia</a:t>
            </a:r>
          </a:p>
          <a:p>
            <a:pPr lvl="1"/>
            <a:r>
              <a:rPr lang="en-US" dirty="0"/>
              <a:t>Osteosarcoma is uniformly positive for vimentin on IHC </a:t>
            </a:r>
          </a:p>
          <a:p>
            <a:pPr lvl="1"/>
            <a:r>
              <a:rPr lang="en-US" dirty="0"/>
              <a:t>MAP (methotrexate, doxorubicin, cisplatin) is standard chemotherapy</a:t>
            </a:r>
          </a:p>
          <a:p>
            <a:pPr lvl="1"/>
            <a:r>
              <a:rPr lang="en-US" dirty="0"/>
              <a:t>All sites of disease should be resected for best chance of cure</a:t>
            </a:r>
          </a:p>
          <a:p>
            <a:pPr lvl="1"/>
            <a:r>
              <a:rPr lang="en-US" dirty="0"/>
              <a:t>% necrosis is prognostic indicator (90% cutoff, though more is better)</a:t>
            </a:r>
          </a:p>
          <a:p>
            <a:pPr lvl="1"/>
            <a:r>
              <a:rPr lang="en-US" dirty="0"/>
              <a:t>Most common site of recurrence is the lung </a:t>
            </a:r>
          </a:p>
          <a:p>
            <a:pPr lvl="1"/>
            <a:endParaRPr lang="en-US" dirty="0"/>
          </a:p>
          <a:p>
            <a:pPr lvl="1"/>
            <a:endParaRPr lang="en-US" dirty="0"/>
          </a:p>
        </p:txBody>
      </p:sp>
      <p:sp>
        <p:nvSpPr>
          <p:cNvPr id="4" name="Rectangle 3">
            <a:extLst>
              <a:ext uri="{FF2B5EF4-FFF2-40B4-BE49-F238E27FC236}">
                <a16:creationId xmlns:a16="http://schemas.microsoft.com/office/drawing/2014/main" id="{7306720F-5BBE-445F-94A5-EF5153B8D316}"/>
              </a:ext>
            </a:extLst>
          </p:cNvPr>
          <p:cNvSpPr/>
          <p:nvPr/>
        </p:nvSpPr>
        <p:spPr>
          <a:xfrm>
            <a:off x="4422530" y="2498377"/>
            <a:ext cx="4580793"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397969-0CC0-469F-9B22-88D109BE2986}"/>
              </a:ext>
            </a:extLst>
          </p:cNvPr>
          <p:cNvSpPr/>
          <p:nvPr/>
        </p:nvSpPr>
        <p:spPr>
          <a:xfrm>
            <a:off x="5040922" y="2916945"/>
            <a:ext cx="867509"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444577-E12A-4422-85B7-9E66EAED2756}"/>
              </a:ext>
            </a:extLst>
          </p:cNvPr>
          <p:cNvSpPr/>
          <p:nvPr/>
        </p:nvSpPr>
        <p:spPr>
          <a:xfrm>
            <a:off x="4607167" y="4017405"/>
            <a:ext cx="433755"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4F7059-BE7E-479D-A53C-09C48D94AA05}"/>
              </a:ext>
            </a:extLst>
          </p:cNvPr>
          <p:cNvSpPr/>
          <p:nvPr/>
        </p:nvSpPr>
        <p:spPr>
          <a:xfrm>
            <a:off x="4758790" y="4375848"/>
            <a:ext cx="753987" cy="342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99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6"/>
                                        </p:tgtEl>
                                      </p:cBhvr>
                                    </p:animEffect>
                                    <p:anim calcmode="lin" valueType="num">
                                      <p:cBhvr>
                                        <p:cTn id="4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4" dur="26">
                                          <p:stCondLst>
                                            <p:cond delay="620"/>
                                          </p:stCondLst>
                                        </p:cTn>
                                        <p:tgtEl>
                                          <p:spTgt spid="6"/>
                                        </p:tgtEl>
                                      </p:cBhvr>
                                      <p:to x="100000" y="60000"/>
                                    </p:animScale>
                                    <p:animScale>
                                      <p:cBhvr>
                                        <p:cTn id="55" dur="166" decel="50000">
                                          <p:stCondLst>
                                            <p:cond delay="646"/>
                                          </p:stCondLst>
                                        </p:cTn>
                                        <p:tgtEl>
                                          <p:spTgt spid="6"/>
                                        </p:tgtEl>
                                      </p:cBhvr>
                                      <p:to x="100000" y="100000"/>
                                    </p:animScale>
                                    <p:animScale>
                                      <p:cBhvr>
                                        <p:cTn id="56" dur="26">
                                          <p:stCondLst>
                                            <p:cond delay="1312"/>
                                          </p:stCondLst>
                                        </p:cTn>
                                        <p:tgtEl>
                                          <p:spTgt spid="6"/>
                                        </p:tgtEl>
                                      </p:cBhvr>
                                      <p:to x="100000" y="80000"/>
                                    </p:animScale>
                                    <p:animScale>
                                      <p:cBhvr>
                                        <p:cTn id="57" dur="166" decel="50000">
                                          <p:stCondLst>
                                            <p:cond delay="1338"/>
                                          </p:stCondLst>
                                        </p:cTn>
                                        <p:tgtEl>
                                          <p:spTgt spid="6"/>
                                        </p:tgtEl>
                                      </p:cBhvr>
                                      <p:to x="100000" y="100000"/>
                                    </p:animScale>
                                    <p:animScale>
                                      <p:cBhvr>
                                        <p:cTn id="58" dur="26">
                                          <p:stCondLst>
                                            <p:cond delay="1642"/>
                                          </p:stCondLst>
                                        </p:cTn>
                                        <p:tgtEl>
                                          <p:spTgt spid="6"/>
                                        </p:tgtEl>
                                      </p:cBhvr>
                                      <p:to x="100000" y="90000"/>
                                    </p:animScale>
                                    <p:animScale>
                                      <p:cBhvr>
                                        <p:cTn id="59" dur="166" decel="50000">
                                          <p:stCondLst>
                                            <p:cond delay="1668"/>
                                          </p:stCondLst>
                                        </p:cTn>
                                        <p:tgtEl>
                                          <p:spTgt spid="6"/>
                                        </p:tgtEl>
                                      </p:cBhvr>
                                      <p:to x="100000" y="100000"/>
                                    </p:animScale>
                                    <p:animScale>
                                      <p:cBhvr>
                                        <p:cTn id="60" dur="26">
                                          <p:stCondLst>
                                            <p:cond delay="1808"/>
                                          </p:stCondLst>
                                        </p:cTn>
                                        <p:tgtEl>
                                          <p:spTgt spid="6"/>
                                        </p:tgtEl>
                                      </p:cBhvr>
                                      <p:to x="100000" y="95000"/>
                                    </p:animScale>
                                    <p:animScale>
                                      <p:cBhvr>
                                        <p:cTn id="61" dur="166" decel="50000">
                                          <p:stCondLst>
                                            <p:cond delay="1834"/>
                                          </p:stCondLst>
                                        </p:cTn>
                                        <p:tgtEl>
                                          <p:spTgt spid="6"/>
                                        </p:tgtEl>
                                      </p:cBhvr>
                                      <p:to x="100000" y="100000"/>
                                    </p:animScale>
                                    <p:set>
                                      <p:cBhvr>
                                        <p:cTn id="62" dur="1" fill="hold">
                                          <p:stCondLst>
                                            <p:cond delay="1999"/>
                                          </p:stCondLst>
                                        </p:cTn>
                                        <p:tgtEl>
                                          <p:spTgt spid="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6" presetClass="exit" presetSubtype="0" fill="hold" grpId="0" nodeType="clickEffect">
                                  <p:stCondLst>
                                    <p:cond delay="0"/>
                                  </p:stCondLst>
                                  <p:childTnLst>
                                    <p:animEffect transition="out" filter="wipe(down)">
                                      <p:cBhvr>
                                        <p:cTn id="66" dur="180" accel="50000">
                                          <p:stCondLst>
                                            <p:cond delay="1820"/>
                                          </p:stCondLst>
                                        </p:cTn>
                                        <p:tgtEl>
                                          <p:spTgt spid="7"/>
                                        </p:tgtEl>
                                      </p:cBhvr>
                                    </p:animEffect>
                                    <p:anim calcmode="lin" valueType="num">
                                      <p:cBhvr>
                                        <p:cTn id="6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6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6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74" dur="26">
                                          <p:stCondLst>
                                            <p:cond delay="620"/>
                                          </p:stCondLst>
                                        </p:cTn>
                                        <p:tgtEl>
                                          <p:spTgt spid="7"/>
                                        </p:tgtEl>
                                      </p:cBhvr>
                                      <p:to x="100000" y="60000"/>
                                    </p:animScale>
                                    <p:animScale>
                                      <p:cBhvr>
                                        <p:cTn id="75" dur="166" decel="50000">
                                          <p:stCondLst>
                                            <p:cond delay="646"/>
                                          </p:stCondLst>
                                        </p:cTn>
                                        <p:tgtEl>
                                          <p:spTgt spid="7"/>
                                        </p:tgtEl>
                                      </p:cBhvr>
                                      <p:to x="100000" y="100000"/>
                                    </p:animScale>
                                    <p:animScale>
                                      <p:cBhvr>
                                        <p:cTn id="76" dur="26">
                                          <p:stCondLst>
                                            <p:cond delay="1312"/>
                                          </p:stCondLst>
                                        </p:cTn>
                                        <p:tgtEl>
                                          <p:spTgt spid="7"/>
                                        </p:tgtEl>
                                      </p:cBhvr>
                                      <p:to x="100000" y="80000"/>
                                    </p:animScale>
                                    <p:animScale>
                                      <p:cBhvr>
                                        <p:cTn id="77" dur="166" decel="50000">
                                          <p:stCondLst>
                                            <p:cond delay="1338"/>
                                          </p:stCondLst>
                                        </p:cTn>
                                        <p:tgtEl>
                                          <p:spTgt spid="7"/>
                                        </p:tgtEl>
                                      </p:cBhvr>
                                      <p:to x="100000" y="100000"/>
                                    </p:animScale>
                                    <p:animScale>
                                      <p:cBhvr>
                                        <p:cTn id="78" dur="26">
                                          <p:stCondLst>
                                            <p:cond delay="1642"/>
                                          </p:stCondLst>
                                        </p:cTn>
                                        <p:tgtEl>
                                          <p:spTgt spid="7"/>
                                        </p:tgtEl>
                                      </p:cBhvr>
                                      <p:to x="100000" y="90000"/>
                                    </p:animScale>
                                    <p:animScale>
                                      <p:cBhvr>
                                        <p:cTn id="79" dur="166" decel="50000">
                                          <p:stCondLst>
                                            <p:cond delay="1668"/>
                                          </p:stCondLst>
                                        </p:cTn>
                                        <p:tgtEl>
                                          <p:spTgt spid="7"/>
                                        </p:tgtEl>
                                      </p:cBhvr>
                                      <p:to x="100000" y="100000"/>
                                    </p:animScale>
                                    <p:animScale>
                                      <p:cBhvr>
                                        <p:cTn id="80" dur="26">
                                          <p:stCondLst>
                                            <p:cond delay="1808"/>
                                          </p:stCondLst>
                                        </p:cTn>
                                        <p:tgtEl>
                                          <p:spTgt spid="7"/>
                                        </p:tgtEl>
                                      </p:cBhvr>
                                      <p:to x="100000" y="95000"/>
                                    </p:animScale>
                                    <p:animScale>
                                      <p:cBhvr>
                                        <p:cTn id="81" dur="166" decel="50000">
                                          <p:stCondLst>
                                            <p:cond delay="1834"/>
                                          </p:stCondLst>
                                        </p:cTn>
                                        <p:tgtEl>
                                          <p:spTgt spid="7"/>
                                        </p:tgtEl>
                                      </p:cBhvr>
                                      <p:to x="100000" y="100000"/>
                                    </p:animScale>
                                    <p:set>
                                      <p:cBhvr>
                                        <p:cTn id="82"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8E67-54AD-414C-9657-DA56746E7B4D}"/>
              </a:ext>
            </a:extLst>
          </p:cNvPr>
          <p:cNvSpPr>
            <a:spLocks noGrp="1"/>
          </p:cNvSpPr>
          <p:nvPr>
            <p:ph type="title"/>
          </p:nvPr>
        </p:nvSpPr>
        <p:spPr/>
        <p:txBody>
          <a:bodyPr/>
          <a:lstStyle/>
          <a:p>
            <a:r>
              <a:rPr lang="en-US" dirty="0"/>
              <a:t>Ewing sarcoma</a:t>
            </a:r>
          </a:p>
        </p:txBody>
      </p:sp>
      <p:pic>
        <p:nvPicPr>
          <p:cNvPr id="5" name="Picture 4" descr="Text&#10;&#10;Description automatically generated">
            <a:extLst>
              <a:ext uri="{FF2B5EF4-FFF2-40B4-BE49-F238E27FC236}">
                <a16:creationId xmlns:a16="http://schemas.microsoft.com/office/drawing/2014/main" id="{44A09795-8DC5-134B-B98F-D347CA962350}"/>
              </a:ext>
            </a:extLst>
          </p:cNvPr>
          <p:cNvPicPr>
            <a:picLocks noChangeAspect="1"/>
          </p:cNvPicPr>
          <p:nvPr/>
        </p:nvPicPr>
        <p:blipFill>
          <a:blip r:embed="rId3"/>
          <a:stretch>
            <a:fillRect/>
          </a:stretch>
        </p:blipFill>
        <p:spPr>
          <a:xfrm>
            <a:off x="1658019" y="2205121"/>
            <a:ext cx="6002087" cy="3160717"/>
          </a:xfrm>
          <a:prstGeom prst="rect">
            <a:avLst/>
          </a:prstGeom>
        </p:spPr>
      </p:pic>
    </p:spTree>
    <p:extLst>
      <p:ext uri="{BB962C8B-B14F-4D97-AF65-F5344CB8AC3E}">
        <p14:creationId xmlns:p14="http://schemas.microsoft.com/office/powerpoint/2010/main" val="2176982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0868C-A955-6E4F-9C3B-04019FE3C5FF}"/>
              </a:ext>
            </a:extLst>
          </p:cNvPr>
          <p:cNvSpPr>
            <a:spLocks noGrp="1"/>
          </p:cNvSpPr>
          <p:nvPr>
            <p:ph type="title"/>
          </p:nvPr>
        </p:nvSpPr>
        <p:spPr/>
        <p:txBody>
          <a:bodyPr/>
          <a:lstStyle/>
          <a:p>
            <a:r>
              <a:rPr lang="en-US" dirty="0"/>
              <a:t>ES – epidemiology </a:t>
            </a:r>
          </a:p>
        </p:txBody>
      </p:sp>
      <p:sp>
        <p:nvSpPr>
          <p:cNvPr id="3" name="Content Placeholder 2">
            <a:extLst>
              <a:ext uri="{FF2B5EF4-FFF2-40B4-BE49-F238E27FC236}">
                <a16:creationId xmlns:a16="http://schemas.microsoft.com/office/drawing/2014/main" id="{05795B62-9C0D-6A49-BEF3-4D7AEC22CC74}"/>
              </a:ext>
            </a:extLst>
          </p:cNvPr>
          <p:cNvSpPr>
            <a:spLocks noGrp="1"/>
          </p:cNvSpPr>
          <p:nvPr>
            <p:ph idx="1"/>
          </p:nvPr>
        </p:nvSpPr>
        <p:spPr>
          <a:xfrm>
            <a:off x="677334" y="1422652"/>
            <a:ext cx="9653782" cy="3880773"/>
          </a:xfrm>
        </p:spPr>
        <p:txBody>
          <a:bodyPr/>
          <a:lstStyle/>
          <a:p>
            <a:r>
              <a:rPr lang="en-US" dirty="0"/>
              <a:t>Second most common primary bone sarcoma in children and young adults</a:t>
            </a:r>
          </a:p>
        </p:txBody>
      </p:sp>
      <p:pic>
        <p:nvPicPr>
          <p:cNvPr id="5" name="Picture 4" descr="Chart, line chart&#10;&#10;Description automatically generated">
            <a:extLst>
              <a:ext uri="{FF2B5EF4-FFF2-40B4-BE49-F238E27FC236}">
                <a16:creationId xmlns:a16="http://schemas.microsoft.com/office/drawing/2014/main" id="{A437C05D-08EA-7C41-9107-2F919D745AE6}"/>
              </a:ext>
            </a:extLst>
          </p:cNvPr>
          <p:cNvPicPr>
            <a:picLocks noChangeAspect="1"/>
          </p:cNvPicPr>
          <p:nvPr/>
        </p:nvPicPr>
        <p:blipFill>
          <a:blip r:embed="rId3"/>
          <a:stretch>
            <a:fillRect/>
          </a:stretch>
        </p:blipFill>
        <p:spPr>
          <a:xfrm>
            <a:off x="383041" y="2322429"/>
            <a:ext cx="5396572" cy="3589755"/>
          </a:xfrm>
          <a:prstGeom prst="rect">
            <a:avLst/>
          </a:prstGeom>
        </p:spPr>
      </p:pic>
      <p:pic>
        <p:nvPicPr>
          <p:cNvPr id="7" name="Picture 6" descr="Chart&#10;&#10;Description automatically generated">
            <a:extLst>
              <a:ext uri="{FF2B5EF4-FFF2-40B4-BE49-F238E27FC236}">
                <a16:creationId xmlns:a16="http://schemas.microsoft.com/office/drawing/2014/main" id="{4D93BBC5-727D-E542-AC43-F5CA9126EB23}"/>
              </a:ext>
            </a:extLst>
          </p:cNvPr>
          <p:cNvPicPr>
            <a:picLocks noChangeAspect="1"/>
          </p:cNvPicPr>
          <p:nvPr/>
        </p:nvPicPr>
        <p:blipFill>
          <a:blip r:embed="rId4"/>
          <a:stretch>
            <a:fillRect/>
          </a:stretch>
        </p:blipFill>
        <p:spPr>
          <a:xfrm>
            <a:off x="5787634" y="2325227"/>
            <a:ext cx="5153192" cy="3586957"/>
          </a:xfrm>
          <a:prstGeom prst="rect">
            <a:avLst/>
          </a:prstGeom>
        </p:spPr>
      </p:pic>
      <p:sp>
        <p:nvSpPr>
          <p:cNvPr id="6" name="Rectangle 5">
            <a:extLst>
              <a:ext uri="{FF2B5EF4-FFF2-40B4-BE49-F238E27FC236}">
                <a16:creationId xmlns:a16="http://schemas.microsoft.com/office/drawing/2014/main" id="{BEB55962-68D4-430E-954B-326975621F8B}"/>
              </a:ext>
            </a:extLst>
          </p:cNvPr>
          <p:cNvSpPr/>
          <p:nvPr/>
        </p:nvSpPr>
        <p:spPr>
          <a:xfrm>
            <a:off x="7218483" y="2401233"/>
            <a:ext cx="1116625" cy="66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330B87-C25C-4DBE-98AB-56B094CB0284}"/>
              </a:ext>
            </a:extLst>
          </p:cNvPr>
          <p:cNvSpPr/>
          <p:nvPr/>
        </p:nvSpPr>
        <p:spPr>
          <a:xfrm>
            <a:off x="9437075" y="2401233"/>
            <a:ext cx="1116625" cy="66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96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8"/>
                                        </p:tgtEl>
                                      </p:cBhvr>
                                    </p:animEffect>
                                    <p:anim calcmode="lin" valueType="num">
                                      <p:cBhvr>
                                        <p:cTn id="2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34" dur="26">
                                          <p:stCondLst>
                                            <p:cond delay="620"/>
                                          </p:stCondLst>
                                        </p:cTn>
                                        <p:tgtEl>
                                          <p:spTgt spid="8"/>
                                        </p:tgtEl>
                                      </p:cBhvr>
                                      <p:to x="100000" y="60000"/>
                                    </p:animScale>
                                    <p:animScale>
                                      <p:cBhvr>
                                        <p:cTn id="35" dur="166" decel="50000">
                                          <p:stCondLst>
                                            <p:cond delay="646"/>
                                          </p:stCondLst>
                                        </p:cTn>
                                        <p:tgtEl>
                                          <p:spTgt spid="8"/>
                                        </p:tgtEl>
                                      </p:cBhvr>
                                      <p:to x="100000" y="100000"/>
                                    </p:animScale>
                                    <p:animScale>
                                      <p:cBhvr>
                                        <p:cTn id="36" dur="26">
                                          <p:stCondLst>
                                            <p:cond delay="1312"/>
                                          </p:stCondLst>
                                        </p:cTn>
                                        <p:tgtEl>
                                          <p:spTgt spid="8"/>
                                        </p:tgtEl>
                                      </p:cBhvr>
                                      <p:to x="100000" y="80000"/>
                                    </p:animScale>
                                    <p:animScale>
                                      <p:cBhvr>
                                        <p:cTn id="37" dur="166" decel="50000">
                                          <p:stCondLst>
                                            <p:cond delay="1338"/>
                                          </p:stCondLst>
                                        </p:cTn>
                                        <p:tgtEl>
                                          <p:spTgt spid="8"/>
                                        </p:tgtEl>
                                      </p:cBhvr>
                                      <p:to x="100000" y="100000"/>
                                    </p:animScale>
                                    <p:animScale>
                                      <p:cBhvr>
                                        <p:cTn id="38" dur="26">
                                          <p:stCondLst>
                                            <p:cond delay="1642"/>
                                          </p:stCondLst>
                                        </p:cTn>
                                        <p:tgtEl>
                                          <p:spTgt spid="8"/>
                                        </p:tgtEl>
                                      </p:cBhvr>
                                      <p:to x="100000" y="90000"/>
                                    </p:animScale>
                                    <p:animScale>
                                      <p:cBhvr>
                                        <p:cTn id="39" dur="166" decel="50000">
                                          <p:stCondLst>
                                            <p:cond delay="1668"/>
                                          </p:stCondLst>
                                        </p:cTn>
                                        <p:tgtEl>
                                          <p:spTgt spid="8"/>
                                        </p:tgtEl>
                                      </p:cBhvr>
                                      <p:to x="100000" y="100000"/>
                                    </p:animScale>
                                    <p:animScale>
                                      <p:cBhvr>
                                        <p:cTn id="40" dur="26">
                                          <p:stCondLst>
                                            <p:cond delay="1808"/>
                                          </p:stCondLst>
                                        </p:cTn>
                                        <p:tgtEl>
                                          <p:spTgt spid="8"/>
                                        </p:tgtEl>
                                      </p:cBhvr>
                                      <p:to x="100000" y="95000"/>
                                    </p:animScale>
                                    <p:animScale>
                                      <p:cBhvr>
                                        <p:cTn id="41" dur="166" decel="50000">
                                          <p:stCondLst>
                                            <p:cond delay="1834"/>
                                          </p:stCondLst>
                                        </p:cTn>
                                        <p:tgtEl>
                                          <p:spTgt spid="8"/>
                                        </p:tgtEl>
                                      </p:cBhvr>
                                      <p:to x="100000" y="100000"/>
                                    </p:animScale>
                                    <p:set>
                                      <p:cBhvr>
                                        <p:cTn id="4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AF94-4EF7-004C-A7BB-2413149A2257}"/>
              </a:ext>
            </a:extLst>
          </p:cNvPr>
          <p:cNvSpPr>
            <a:spLocks noGrp="1"/>
          </p:cNvSpPr>
          <p:nvPr>
            <p:ph type="title"/>
          </p:nvPr>
        </p:nvSpPr>
        <p:spPr/>
        <p:txBody>
          <a:bodyPr/>
          <a:lstStyle/>
          <a:p>
            <a:r>
              <a:rPr lang="en-US" dirty="0"/>
              <a:t>ES – clinical presentation</a:t>
            </a:r>
          </a:p>
        </p:txBody>
      </p:sp>
      <p:pic>
        <p:nvPicPr>
          <p:cNvPr id="5" name="Picture 4">
            <a:extLst>
              <a:ext uri="{FF2B5EF4-FFF2-40B4-BE49-F238E27FC236}">
                <a16:creationId xmlns:a16="http://schemas.microsoft.com/office/drawing/2014/main" id="{3C17680F-52C5-3545-B020-BC0DB8790236}"/>
              </a:ext>
            </a:extLst>
          </p:cNvPr>
          <p:cNvPicPr>
            <a:picLocks noChangeAspect="1"/>
          </p:cNvPicPr>
          <p:nvPr/>
        </p:nvPicPr>
        <p:blipFill>
          <a:blip r:embed="rId3"/>
          <a:stretch>
            <a:fillRect/>
          </a:stretch>
        </p:blipFill>
        <p:spPr>
          <a:xfrm>
            <a:off x="3985758" y="1395663"/>
            <a:ext cx="8201756" cy="5462337"/>
          </a:xfrm>
          <a:prstGeom prst="rect">
            <a:avLst/>
          </a:prstGeom>
        </p:spPr>
      </p:pic>
      <p:sp>
        <p:nvSpPr>
          <p:cNvPr id="3" name="Content Placeholder 2">
            <a:extLst>
              <a:ext uri="{FF2B5EF4-FFF2-40B4-BE49-F238E27FC236}">
                <a16:creationId xmlns:a16="http://schemas.microsoft.com/office/drawing/2014/main" id="{866BA7B1-E474-E84E-A4D3-B4D46B4104EF}"/>
              </a:ext>
            </a:extLst>
          </p:cNvPr>
          <p:cNvSpPr>
            <a:spLocks noGrp="1"/>
          </p:cNvSpPr>
          <p:nvPr>
            <p:ph idx="1"/>
          </p:nvPr>
        </p:nvSpPr>
        <p:spPr>
          <a:xfrm>
            <a:off x="244759" y="1395663"/>
            <a:ext cx="5851241" cy="3256548"/>
          </a:xfrm>
        </p:spPr>
        <p:txBody>
          <a:bodyPr>
            <a:normAutofit lnSpcReduction="10000"/>
          </a:bodyPr>
          <a:lstStyle/>
          <a:p>
            <a:r>
              <a:rPr lang="en-US" dirty="0"/>
              <a:t>prolonged duration of symptoms is not associated with metastases or inferior outcome</a:t>
            </a:r>
          </a:p>
          <a:p>
            <a:endParaRPr lang="en-US" dirty="0"/>
          </a:p>
          <a:p>
            <a:r>
              <a:rPr lang="en-US" dirty="0"/>
              <a:t>ES more likely to be in diaphysis (unlike OS, which is more likely metaphysis) </a:t>
            </a:r>
          </a:p>
          <a:p>
            <a:endParaRPr lang="en-US" dirty="0"/>
          </a:p>
          <a:p>
            <a:r>
              <a:rPr lang="en-US" dirty="0"/>
              <a:t>The main alternative cancer diagnosis is osteosarcoma, although lymphoma, Langerhans cell histiocytosis, and metastatic lesions from other primary cancers should be considered</a:t>
            </a:r>
          </a:p>
        </p:txBody>
      </p:sp>
    </p:spTree>
    <p:extLst>
      <p:ext uri="{BB962C8B-B14F-4D97-AF65-F5344CB8AC3E}">
        <p14:creationId xmlns:p14="http://schemas.microsoft.com/office/powerpoint/2010/main" val="294465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87B3-76B9-E547-9590-EDD780A8401F}"/>
              </a:ext>
            </a:extLst>
          </p:cNvPr>
          <p:cNvSpPr>
            <a:spLocks noGrp="1"/>
          </p:cNvSpPr>
          <p:nvPr>
            <p:ph type="title"/>
          </p:nvPr>
        </p:nvSpPr>
        <p:spPr/>
        <p:txBody>
          <a:bodyPr/>
          <a:lstStyle/>
          <a:p>
            <a:r>
              <a:rPr lang="en-US" dirty="0"/>
              <a:t>ES - Genetics</a:t>
            </a:r>
          </a:p>
        </p:txBody>
      </p:sp>
      <p:sp>
        <p:nvSpPr>
          <p:cNvPr id="3" name="Content Placeholder 2">
            <a:extLst>
              <a:ext uri="{FF2B5EF4-FFF2-40B4-BE49-F238E27FC236}">
                <a16:creationId xmlns:a16="http://schemas.microsoft.com/office/drawing/2014/main" id="{B78DD510-1551-0A4D-B1FD-E7B7785C80A2}"/>
              </a:ext>
            </a:extLst>
          </p:cNvPr>
          <p:cNvSpPr>
            <a:spLocks noGrp="1"/>
          </p:cNvSpPr>
          <p:nvPr>
            <p:ph idx="1"/>
          </p:nvPr>
        </p:nvSpPr>
        <p:spPr>
          <a:xfrm>
            <a:off x="677334" y="2160589"/>
            <a:ext cx="5707424" cy="3880773"/>
          </a:xfrm>
        </p:spPr>
        <p:txBody>
          <a:bodyPr/>
          <a:lstStyle/>
          <a:p>
            <a:r>
              <a:rPr lang="en-US" dirty="0"/>
              <a:t>The most consistent abnormality is a reciprocal chromosomal translocation between chromosomes 11 and 22, t(11;22)(q24;q12), which is present in about 85% of these tumors and is considered pathognomonic for the disease</a:t>
            </a:r>
          </a:p>
          <a:p>
            <a:pPr lvl="1"/>
            <a:r>
              <a:rPr lang="en-US" dirty="0"/>
              <a:t>EWSR1-FLI1 fusion</a:t>
            </a:r>
          </a:p>
          <a:p>
            <a:r>
              <a:rPr lang="en-US" dirty="0"/>
              <a:t>About 15% of </a:t>
            </a:r>
            <a:r>
              <a:rPr lang="en-US" dirty="0" err="1"/>
              <a:t>histopathologically</a:t>
            </a:r>
            <a:r>
              <a:rPr lang="en-US" dirty="0"/>
              <a:t> defined Ewing sarcoma tumors lack the classic t(11;22)(q24;q12) translocation</a:t>
            </a:r>
          </a:p>
        </p:txBody>
      </p:sp>
      <p:pic>
        <p:nvPicPr>
          <p:cNvPr id="7170" name="Picture 2" descr="Knicks great Patrick Ewing out of hospital after coronavirus diagnosis |  NBA.com">
            <a:extLst>
              <a:ext uri="{FF2B5EF4-FFF2-40B4-BE49-F238E27FC236}">
                <a16:creationId xmlns:a16="http://schemas.microsoft.com/office/drawing/2014/main" id="{46A3467A-BDE8-5E47-96E4-9C0CFF2BA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65FB63-4DA0-48BB-848F-87FAF467F740}"/>
              </a:ext>
            </a:extLst>
          </p:cNvPr>
          <p:cNvSpPr/>
          <p:nvPr/>
        </p:nvSpPr>
        <p:spPr>
          <a:xfrm>
            <a:off x="1450731" y="3560885"/>
            <a:ext cx="39125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60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5"/>
                                        </p:tgtEl>
                                      </p:cBhvr>
                                    </p:animEffect>
                                    <p:anim calcmode="lin" valueType="num">
                                      <p:cBhvr>
                                        <p:cTn id="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14" dur="26">
                                          <p:stCondLst>
                                            <p:cond delay="620"/>
                                          </p:stCondLst>
                                        </p:cTn>
                                        <p:tgtEl>
                                          <p:spTgt spid="5"/>
                                        </p:tgtEl>
                                      </p:cBhvr>
                                      <p:to x="100000" y="60000"/>
                                    </p:animScale>
                                    <p:animScale>
                                      <p:cBhvr>
                                        <p:cTn id="15" dur="166" decel="50000">
                                          <p:stCondLst>
                                            <p:cond delay="646"/>
                                          </p:stCondLst>
                                        </p:cTn>
                                        <p:tgtEl>
                                          <p:spTgt spid="5"/>
                                        </p:tgtEl>
                                      </p:cBhvr>
                                      <p:to x="100000" y="100000"/>
                                    </p:animScale>
                                    <p:animScale>
                                      <p:cBhvr>
                                        <p:cTn id="16" dur="26">
                                          <p:stCondLst>
                                            <p:cond delay="1312"/>
                                          </p:stCondLst>
                                        </p:cTn>
                                        <p:tgtEl>
                                          <p:spTgt spid="5"/>
                                        </p:tgtEl>
                                      </p:cBhvr>
                                      <p:to x="100000" y="80000"/>
                                    </p:animScale>
                                    <p:animScale>
                                      <p:cBhvr>
                                        <p:cTn id="17" dur="166" decel="50000">
                                          <p:stCondLst>
                                            <p:cond delay="1338"/>
                                          </p:stCondLst>
                                        </p:cTn>
                                        <p:tgtEl>
                                          <p:spTgt spid="5"/>
                                        </p:tgtEl>
                                      </p:cBhvr>
                                      <p:to x="100000" y="100000"/>
                                    </p:animScale>
                                    <p:animScale>
                                      <p:cBhvr>
                                        <p:cTn id="18" dur="26">
                                          <p:stCondLst>
                                            <p:cond delay="1642"/>
                                          </p:stCondLst>
                                        </p:cTn>
                                        <p:tgtEl>
                                          <p:spTgt spid="5"/>
                                        </p:tgtEl>
                                      </p:cBhvr>
                                      <p:to x="100000" y="90000"/>
                                    </p:animScale>
                                    <p:animScale>
                                      <p:cBhvr>
                                        <p:cTn id="19" dur="166" decel="50000">
                                          <p:stCondLst>
                                            <p:cond delay="1668"/>
                                          </p:stCondLst>
                                        </p:cTn>
                                        <p:tgtEl>
                                          <p:spTgt spid="5"/>
                                        </p:tgtEl>
                                      </p:cBhvr>
                                      <p:to x="100000" y="100000"/>
                                    </p:animScale>
                                    <p:animScale>
                                      <p:cBhvr>
                                        <p:cTn id="20" dur="26">
                                          <p:stCondLst>
                                            <p:cond delay="1808"/>
                                          </p:stCondLst>
                                        </p:cTn>
                                        <p:tgtEl>
                                          <p:spTgt spid="5"/>
                                        </p:tgtEl>
                                      </p:cBhvr>
                                      <p:to x="100000" y="95000"/>
                                    </p:animScale>
                                    <p:animScale>
                                      <p:cBhvr>
                                        <p:cTn id="21" dur="166" decel="50000">
                                          <p:stCondLst>
                                            <p:cond delay="1834"/>
                                          </p:stCondLst>
                                        </p:cTn>
                                        <p:tgtEl>
                                          <p:spTgt spid="5"/>
                                        </p:tgtEl>
                                      </p:cBhvr>
                                      <p:to x="100000" y="100000"/>
                                    </p:animScale>
                                    <p:set>
                                      <p:cBhvr>
                                        <p:cTn id="2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5489-BEE7-8E4C-BFB4-30043CD3AC07}"/>
              </a:ext>
            </a:extLst>
          </p:cNvPr>
          <p:cNvSpPr>
            <a:spLocks noGrp="1"/>
          </p:cNvSpPr>
          <p:nvPr>
            <p:ph type="title"/>
          </p:nvPr>
        </p:nvSpPr>
        <p:spPr/>
        <p:txBody>
          <a:bodyPr/>
          <a:lstStyle/>
          <a:p>
            <a:r>
              <a:rPr lang="en-US" dirty="0"/>
              <a:t>ES - Pathology</a:t>
            </a:r>
          </a:p>
        </p:txBody>
      </p:sp>
      <p:sp>
        <p:nvSpPr>
          <p:cNvPr id="3" name="Content Placeholder 2">
            <a:extLst>
              <a:ext uri="{FF2B5EF4-FFF2-40B4-BE49-F238E27FC236}">
                <a16:creationId xmlns:a16="http://schemas.microsoft.com/office/drawing/2014/main" id="{3CC7E24C-8B9F-E14A-A58E-096CB2B87D9A}"/>
              </a:ext>
            </a:extLst>
          </p:cNvPr>
          <p:cNvSpPr>
            <a:spLocks noGrp="1"/>
          </p:cNvSpPr>
          <p:nvPr>
            <p:ph idx="1"/>
          </p:nvPr>
        </p:nvSpPr>
        <p:spPr>
          <a:xfrm>
            <a:off x="677334" y="2160589"/>
            <a:ext cx="4071129" cy="3880773"/>
          </a:xfrm>
        </p:spPr>
        <p:txBody>
          <a:bodyPr/>
          <a:lstStyle/>
          <a:p>
            <a:r>
              <a:rPr lang="en-US" dirty="0"/>
              <a:t>Small round blue cell tumors</a:t>
            </a:r>
          </a:p>
          <a:p>
            <a:pPr lvl="1"/>
            <a:r>
              <a:rPr lang="en-US" dirty="0"/>
              <a:t>CD99+, Vimentin +</a:t>
            </a:r>
          </a:p>
          <a:p>
            <a:r>
              <a:rPr lang="en-US" dirty="0"/>
              <a:t>ES typically undifferentiated</a:t>
            </a:r>
          </a:p>
          <a:p>
            <a:r>
              <a:rPr lang="en-US" dirty="0"/>
              <a:t>PNET can show neural differentiation</a:t>
            </a:r>
          </a:p>
        </p:txBody>
      </p:sp>
      <p:pic>
        <p:nvPicPr>
          <p:cNvPr id="5" name="Picture 4" descr="A picture containing table, young, people, field&#10;&#10;Description automatically generated">
            <a:extLst>
              <a:ext uri="{FF2B5EF4-FFF2-40B4-BE49-F238E27FC236}">
                <a16:creationId xmlns:a16="http://schemas.microsoft.com/office/drawing/2014/main" id="{4EB2B4B8-FE65-1B41-ADDD-7E85B8CCCF51}"/>
              </a:ext>
            </a:extLst>
          </p:cNvPr>
          <p:cNvPicPr>
            <a:picLocks noChangeAspect="1"/>
          </p:cNvPicPr>
          <p:nvPr/>
        </p:nvPicPr>
        <p:blipFill>
          <a:blip r:embed="rId3"/>
          <a:stretch>
            <a:fillRect/>
          </a:stretch>
        </p:blipFill>
        <p:spPr>
          <a:xfrm>
            <a:off x="4975668" y="1438694"/>
            <a:ext cx="7048276" cy="4596063"/>
          </a:xfrm>
          <a:prstGeom prst="rect">
            <a:avLst/>
          </a:prstGeom>
        </p:spPr>
      </p:pic>
    </p:spTree>
    <p:extLst>
      <p:ext uri="{BB962C8B-B14F-4D97-AF65-F5344CB8AC3E}">
        <p14:creationId xmlns:p14="http://schemas.microsoft.com/office/powerpoint/2010/main" val="1266776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C8AD-E6A4-A844-9FF8-6FB41BA4E57C}"/>
              </a:ext>
            </a:extLst>
          </p:cNvPr>
          <p:cNvSpPr>
            <a:spLocks noGrp="1"/>
          </p:cNvSpPr>
          <p:nvPr>
            <p:ph type="title"/>
          </p:nvPr>
        </p:nvSpPr>
        <p:spPr/>
        <p:txBody>
          <a:bodyPr/>
          <a:lstStyle/>
          <a:p>
            <a:r>
              <a:rPr lang="en-US" dirty="0"/>
              <a:t>OS - Epidemiology</a:t>
            </a:r>
          </a:p>
        </p:txBody>
      </p:sp>
      <p:sp>
        <p:nvSpPr>
          <p:cNvPr id="3" name="Content Placeholder 2">
            <a:extLst>
              <a:ext uri="{FF2B5EF4-FFF2-40B4-BE49-F238E27FC236}">
                <a16:creationId xmlns:a16="http://schemas.microsoft.com/office/drawing/2014/main" id="{EBD25457-EADE-E44E-9942-F93F4FEA9D2A}"/>
              </a:ext>
            </a:extLst>
          </p:cNvPr>
          <p:cNvSpPr>
            <a:spLocks noGrp="1"/>
          </p:cNvSpPr>
          <p:nvPr>
            <p:ph idx="1"/>
          </p:nvPr>
        </p:nvSpPr>
        <p:spPr>
          <a:xfrm>
            <a:off x="677334" y="2160589"/>
            <a:ext cx="3880379" cy="3880773"/>
          </a:xfrm>
        </p:spPr>
        <p:txBody>
          <a:bodyPr/>
          <a:lstStyle/>
          <a:p>
            <a:r>
              <a:rPr lang="en-US" dirty="0"/>
              <a:t>Osteosarcoma is the most common primary bone tumor in children</a:t>
            </a:r>
          </a:p>
          <a:p>
            <a:r>
              <a:rPr lang="en-US" dirty="0"/>
              <a:t>Peak during growth spurt</a:t>
            </a:r>
          </a:p>
        </p:txBody>
      </p:sp>
      <p:pic>
        <p:nvPicPr>
          <p:cNvPr id="5" name="Picture 4" descr="Chart, line chart&#10;&#10;Description automatically generated">
            <a:extLst>
              <a:ext uri="{FF2B5EF4-FFF2-40B4-BE49-F238E27FC236}">
                <a16:creationId xmlns:a16="http://schemas.microsoft.com/office/drawing/2014/main" id="{76C07372-0696-A241-A9EC-A0BB94C9E26E}"/>
              </a:ext>
            </a:extLst>
          </p:cNvPr>
          <p:cNvPicPr>
            <a:picLocks noChangeAspect="1"/>
          </p:cNvPicPr>
          <p:nvPr/>
        </p:nvPicPr>
        <p:blipFill>
          <a:blip r:embed="rId3"/>
          <a:stretch>
            <a:fillRect/>
          </a:stretch>
        </p:blipFill>
        <p:spPr>
          <a:xfrm>
            <a:off x="4557713" y="1141413"/>
            <a:ext cx="7432675" cy="5249973"/>
          </a:xfrm>
          <a:prstGeom prst="rect">
            <a:avLst/>
          </a:prstGeom>
        </p:spPr>
      </p:pic>
    </p:spTree>
    <p:extLst>
      <p:ext uri="{BB962C8B-B14F-4D97-AF65-F5344CB8AC3E}">
        <p14:creationId xmlns:p14="http://schemas.microsoft.com/office/powerpoint/2010/main" val="3087056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36723-407C-0746-80E3-09C19AE1A68A}"/>
              </a:ext>
            </a:extLst>
          </p:cNvPr>
          <p:cNvSpPr>
            <a:spLocks noGrp="1"/>
          </p:cNvSpPr>
          <p:nvPr>
            <p:ph type="title"/>
          </p:nvPr>
        </p:nvSpPr>
        <p:spPr/>
        <p:txBody>
          <a:bodyPr/>
          <a:lstStyle/>
          <a:p>
            <a:r>
              <a:rPr lang="en-US" dirty="0"/>
              <a:t>ES – workup </a:t>
            </a:r>
          </a:p>
        </p:txBody>
      </p:sp>
      <p:pic>
        <p:nvPicPr>
          <p:cNvPr id="4" name="Content Placeholder 4" descr="Table&#10;&#10;Description automatically generated">
            <a:extLst>
              <a:ext uri="{FF2B5EF4-FFF2-40B4-BE49-F238E27FC236}">
                <a16:creationId xmlns:a16="http://schemas.microsoft.com/office/drawing/2014/main" id="{C23E36FA-C06B-C240-99D1-923C1A9D92CC}"/>
              </a:ext>
            </a:extLst>
          </p:cNvPr>
          <p:cNvPicPr>
            <a:picLocks noGrp="1" noChangeAspect="1"/>
          </p:cNvPicPr>
          <p:nvPr>
            <p:ph idx="1"/>
          </p:nvPr>
        </p:nvPicPr>
        <p:blipFill>
          <a:blip r:embed="rId2"/>
          <a:stretch>
            <a:fillRect/>
          </a:stretch>
        </p:blipFill>
        <p:spPr>
          <a:xfrm>
            <a:off x="196598" y="2486527"/>
            <a:ext cx="11409479" cy="2101746"/>
          </a:xfrm>
        </p:spPr>
      </p:pic>
    </p:spTree>
    <p:extLst>
      <p:ext uri="{BB962C8B-B14F-4D97-AF65-F5344CB8AC3E}">
        <p14:creationId xmlns:p14="http://schemas.microsoft.com/office/powerpoint/2010/main" val="357790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213EE-6E68-8E4A-8010-93FC9E438A30}"/>
              </a:ext>
            </a:extLst>
          </p:cNvPr>
          <p:cNvSpPr>
            <a:spLocks noGrp="1"/>
          </p:cNvSpPr>
          <p:nvPr>
            <p:ph type="title"/>
          </p:nvPr>
        </p:nvSpPr>
        <p:spPr/>
        <p:txBody>
          <a:bodyPr/>
          <a:lstStyle/>
          <a:p>
            <a:r>
              <a:rPr lang="en-US" dirty="0"/>
              <a:t>ES - Treatment</a:t>
            </a:r>
          </a:p>
        </p:txBody>
      </p:sp>
      <p:sp>
        <p:nvSpPr>
          <p:cNvPr id="3" name="Content Placeholder 2">
            <a:extLst>
              <a:ext uri="{FF2B5EF4-FFF2-40B4-BE49-F238E27FC236}">
                <a16:creationId xmlns:a16="http://schemas.microsoft.com/office/drawing/2014/main" id="{9B0676C7-F6D8-E541-8B0C-1DE7D21BA917}"/>
              </a:ext>
            </a:extLst>
          </p:cNvPr>
          <p:cNvSpPr>
            <a:spLocks noGrp="1"/>
          </p:cNvSpPr>
          <p:nvPr>
            <p:ph idx="1"/>
          </p:nvPr>
        </p:nvSpPr>
        <p:spPr/>
        <p:txBody>
          <a:bodyPr/>
          <a:lstStyle/>
          <a:p>
            <a:r>
              <a:rPr lang="en-US" dirty="0"/>
              <a:t>Cure from Ewing sarcoma can only be achieved with both chemotherapy and local control (surgery or radiation therapy)</a:t>
            </a:r>
          </a:p>
          <a:p>
            <a:pPr marL="0" indent="0">
              <a:buNone/>
            </a:pPr>
            <a:r>
              <a:rPr lang="en-US" dirty="0"/>
              <a:t> </a:t>
            </a:r>
          </a:p>
          <a:p>
            <a:r>
              <a:rPr lang="en-US" dirty="0"/>
              <a:t>Current treatment schedules favor primary induction chemotherapy, followed by local therapy and adjuvant chemotherapy</a:t>
            </a:r>
          </a:p>
        </p:txBody>
      </p:sp>
    </p:spTree>
    <p:extLst>
      <p:ext uri="{BB962C8B-B14F-4D97-AF65-F5344CB8AC3E}">
        <p14:creationId xmlns:p14="http://schemas.microsoft.com/office/powerpoint/2010/main" val="4211397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8345-1ADC-814B-AC58-BEF990F03B8E}"/>
              </a:ext>
            </a:extLst>
          </p:cNvPr>
          <p:cNvSpPr>
            <a:spLocks noGrp="1"/>
          </p:cNvSpPr>
          <p:nvPr>
            <p:ph type="title"/>
          </p:nvPr>
        </p:nvSpPr>
        <p:spPr/>
        <p:txBody>
          <a:bodyPr/>
          <a:lstStyle/>
          <a:p>
            <a:r>
              <a:rPr lang="en-US" dirty="0"/>
              <a:t>ES – chemotherapy (AEWS0031) </a:t>
            </a:r>
          </a:p>
        </p:txBody>
      </p:sp>
      <p:pic>
        <p:nvPicPr>
          <p:cNvPr id="5" name="Content Placeholder 4" descr="A picture containing text&#10;&#10;Description automatically generated">
            <a:extLst>
              <a:ext uri="{FF2B5EF4-FFF2-40B4-BE49-F238E27FC236}">
                <a16:creationId xmlns:a16="http://schemas.microsoft.com/office/drawing/2014/main" id="{B2A56840-6A8F-CF4E-A862-B5B045629CCC}"/>
              </a:ext>
            </a:extLst>
          </p:cNvPr>
          <p:cNvPicPr>
            <a:picLocks noGrp="1" noChangeAspect="1"/>
          </p:cNvPicPr>
          <p:nvPr>
            <p:ph idx="1"/>
          </p:nvPr>
        </p:nvPicPr>
        <p:blipFill>
          <a:blip r:embed="rId2"/>
          <a:stretch>
            <a:fillRect/>
          </a:stretch>
        </p:blipFill>
        <p:spPr>
          <a:xfrm>
            <a:off x="9421199" y="0"/>
            <a:ext cx="2770801" cy="6854089"/>
          </a:xfrm>
        </p:spPr>
      </p:pic>
      <p:pic>
        <p:nvPicPr>
          <p:cNvPr id="7" name="Picture 6" descr="Diagram&#10;&#10;Description automatically generated">
            <a:extLst>
              <a:ext uri="{FF2B5EF4-FFF2-40B4-BE49-F238E27FC236}">
                <a16:creationId xmlns:a16="http://schemas.microsoft.com/office/drawing/2014/main" id="{AD7D3604-F6FD-304F-BA23-44B8B1D10A16}"/>
              </a:ext>
            </a:extLst>
          </p:cNvPr>
          <p:cNvPicPr>
            <a:picLocks noChangeAspect="1"/>
          </p:cNvPicPr>
          <p:nvPr/>
        </p:nvPicPr>
        <p:blipFill>
          <a:blip r:embed="rId3"/>
          <a:stretch>
            <a:fillRect/>
          </a:stretch>
        </p:blipFill>
        <p:spPr>
          <a:xfrm>
            <a:off x="1805267" y="1800826"/>
            <a:ext cx="7615932" cy="5053263"/>
          </a:xfrm>
          <a:prstGeom prst="rect">
            <a:avLst/>
          </a:prstGeom>
        </p:spPr>
      </p:pic>
      <p:sp>
        <p:nvSpPr>
          <p:cNvPr id="8" name="TextBox 7">
            <a:extLst>
              <a:ext uri="{FF2B5EF4-FFF2-40B4-BE49-F238E27FC236}">
                <a16:creationId xmlns:a16="http://schemas.microsoft.com/office/drawing/2014/main" id="{41DF8865-E4E0-2B42-AE22-98F78C51753D}"/>
              </a:ext>
            </a:extLst>
          </p:cNvPr>
          <p:cNvSpPr txBox="1"/>
          <p:nvPr/>
        </p:nvSpPr>
        <p:spPr>
          <a:xfrm>
            <a:off x="3705726" y="1431494"/>
            <a:ext cx="5379999" cy="369332"/>
          </a:xfrm>
          <a:prstGeom prst="rect">
            <a:avLst/>
          </a:prstGeom>
          <a:noFill/>
        </p:spPr>
        <p:txBody>
          <a:bodyPr wrap="none" rtlCol="0">
            <a:spAutoFit/>
          </a:bodyPr>
          <a:lstStyle/>
          <a:p>
            <a:r>
              <a:rPr lang="en-US" dirty="0">
                <a:solidFill>
                  <a:srgbClr val="FF0000"/>
                </a:solidFill>
              </a:rPr>
              <a:t>Doxorubicin = 75 mg/m2/cycle = 375 mg/m2 total</a:t>
            </a:r>
          </a:p>
        </p:txBody>
      </p:sp>
    </p:spTree>
    <p:extLst>
      <p:ext uri="{BB962C8B-B14F-4D97-AF65-F5344CB8AC3E}">
        <p14:creationId xmlns:p14="http://schemas.microsoft.com/office/powerpoint/2010/main" val="26018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75CF6-33BB-3F4C-B7FC-771DA4508DC4}"/>
              </a:ext>
            </a:extLst>
          </p:cNvPr>
          <p:cNvSpPr>
            <a:spLocks noGrp="1"/>
          </p:cNvSpPr>
          <p:nvPr>
            <p:ph type="title"/>
          </p:nvPr>
        </p:nvSpPr>
        <p:spPr/>
        <p:txBody>
          <a:bodyPr/>
          <a:lstStyle/>
          <a:p>
            <a:r>
              <a:rPr lang="en-US" dirty="0"/>
              <a:t>ES – local control</a:t>
            </a:r>
          </a:p>
        </p:txBody>
      </p:sp>
      <p:sp>
        <p:nvSpPr>
          <p:cNvPr id="3" name="Content Placeholder 2">
            <a:extLst>
              <a:ext uri="{FF2B5EF4-FFF2-40B4-BE49-F238E27FC236}">
                <a16:creationId xmlns:a16="http://schemas.microsoft.com/office/drawing/2014/main" id="{F1CAEC13-758A-4D4E-9621-6EB0ADF19A63}"/>
              </a:ext>
            </a:extLst>
          </p:cNvPr>
          <p:cNvSpPr>
            <a:spLocks noGrp="1"/>
          </p:cNvSpPr>
          <p:nvPr>
            <p:ph idx="1"/>
          </p:nvPr>
        </p:nvSpPr>
        <p:spPr>
          <a:xfrm>
            <a:off x="677334" y="2160589"/>
            <a:ext cx="8596668" cy="4087811"/>
          </a:xfrm>
        </p:spPr>
        <p:txBody>
          <a:bodyPr>
            <a:normAutofit/>
          </a:bodyPr>
          <a:lstStyle/>
          <a:p>
            <a:r>
              <a:rPr lang="en-US" dirty="0"/>
              <a:t>Surgery when possible</a:t>
            </a:r>
          </a:p>
          <a:p>
            <a:pPr lvl="1"/>
            <a:r>
              <a:rPr lang="en-US" dirty="0"/>
              <a:t>Debulking procedures do not improve local control and are associated with both additional unnecessary morbidity and delays in the administration of systemic therapy</a:t>
            </a:r>
          </a:p>
          <a:p>
            <a:pPr lvl="1"/>
            <a:endParaRPr lang="en-US" dirty="0"/>
          </a:p>
          <a:p>
            <a:r>
              <a:rPr lang="en-US" dirty="0"/>
              <a:t>Definitive radiotherapy may also be an alternative in selected subgroups of patients with small tumors that would require relatively morbid surgical procedures because of location, such as the sacrum.</a:t>
            </a:r>
          </a:p>
          <a:p>
            <a:pPr lvl="1"/>
            <a:r>
              <a:rPr lang="en-US" dirty="0"/>
              <a:t>To control Ewing sarcoma, a radiation dose above 40 </a:t>
            </a:r>
            <a:r>
              <a:rPr lang="en-US" dirty="0" err="1"/>
              <a:t>Gy</a:t>
            </a:r>
            <a:r>
              <a:rPr lang="en-US" dirty="0"/>
              <a:t> is necessary.</a:t>
            </a:r>
          </a:p>
          <a:p>
            <a:pPr lvl="1"/>
            <a:r>
              <a:rPr lang="en-US" dirty="0"/>
              <a:t>Whole lung irradiation for </a:t>
            </a:r>
            <a:r>
              <a:rPr lang="en-US" dirty="0" err="1"/>
              <a:t>pulm</a:t>
            </a:r>
            <a:r>
              <a:rPr lang="en-US" dirty="0"/>
              <a:t> </a:t>
            </a:r>
            <a:r>
              <a:rPr lang="en-US" dirty="0" err="1"/>
              <a:t>mets</a:t>
            </a:r>
            <a:endParaRPr lang="en-US" dirty="0"/>
          </a:p>
          <a:p>
            <a:pPr lvl="1"/>
            <a:r>
              <a:rPr lang="en-US" dirty="0"/>
              <a:t>During radiotherapy, dactinomycin and doxorubicin should be omitted because of known </a:t>
            </a:r>
            <a:r>
              <a:rPr lang="en-US" dirty="0" err="1"/>
              <a:t>radiosensitization</a:t>
            </a:r>
            <a:endParaRPr lang="en-US" dirty="0"/>
          </a:p>
          <a:p>
            <a:pPr lvl="1"/>
            <a:endParaRPr lang="en-US" dirty="0"/>
          </a:p>
          <a:p>
            <a:endParaRPr lang="en-US" dirty="0"/>
          </a:p>
        </p:txBody>
      </p:sp>
    </p:spTree>
    <p:extLst>
      <p:ext uri="{BB962C8B-B14F-4D97-AF65-F5344CB8AC3E}">
        <p14:creationId xmlns:p14="http://schemas.microsoft.com/office/powerpoint/2010/main" val="876005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5C067-B39B-4F42-AEC2-D25272CEBE89}"/>
              </a:ext>
            </a:extLst>
          </p:cNvPr>
          <p:cNvSpPr>
            <a:spLocks noGrp="1"/>
          </p:cNvSpPr>
          <p:nvPr>
            <p:ph type="title"/>
          </p:nvPr>
        </p:nvSpPr>
        <p:spPr/>
        <p:txBody>
          <a:bodyPr/>
          <a:lstStyle/>
          <a:p>
            <a:r>
              <a:rPr lang="en-US" dirty="0"/>
              <a:t>ES - outcomes</a:t>
            </a:r>
          </a:p>
        </p:txBody>
      </p:sp>
      <p:pic>
        <p:nvPicPr>
          <p:cNvPr id="9" name="Picture 8" descr="Table&#10;&#10;Description automatically generated">
            <a:extLst>
              <a:ext uri="{FF2B5EF4-FFF2-40B4-BE49-F238E27FC236}">
                <a16:creationId xmlns:a16="http://schemas.microsoft.com/office/drawing/2014/main" id="{9B057B77-1C44-5044-BAD2-8418FD719018}"/>
              </a:ext>
            </a:extLst>
          </p:cNvPr>
          <p:cNvPicPr>
            <a:picLocks noChangeAspect="1"/>
          </p:cNvPicPr>
          <p:nvPr/>
        </p:nvPicPr>
        <p:blipFill rotWithShape="1">
          <a:blip r:embed="rId3"/>
          <a:srcRect b="5231"/>
          <a:stretch/>
        </p:blipFill>
        <p:spPr>
          <a:xfrm>
            <a:off x="1254360" y="1930400"/>
            <a:ext cx="4182014" cy="318463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06951173-CA9C-B640-BA9D-89FC3C978B45}"/>
              </a:ext>
            </a:extLst>
          </p:cNvPr>
          <p:cNvPicPr>
            <a:picLocks noChangeAspect="1"/>
          </p:cNvPicPr>
          <p:nvPr/>
        </p:nvPicPr>
        <p:blipFill>
          <a:blip r:embed="rId4"/>
          <a:stretch>
            <a:fillRect/>
          </a:stretch>
        </p:blipFill>
        <p:spPr>
          <a:xfrm>
            <a:off x="5346196" y="1930400"/>
            <a:ext cx="5846620" cy="3184631"/>
          </a:xfrm>
          <a:prstGeom prst="rect">
            <a:avLst/>
          </a:prstGeom>
        </p:spPr>
      </p:pic>
    </p:spTree>
    <p:extLst>
      <p:ext uri="{BB962C8B-B14F-4D97-AF65-F5344CB8AC3E}">
        <p14:creationId xmlns:p14="http://schemas.microsoft.com/office/powerpoint/2010/main" val="1850721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9D6C-1FDD-7449-96D8-8CDC9E3E5318}"/>
              </a:ext>
            </a:extLst>
          </p:cNvPr>
          <p:cNvSpPr>
            <a:spLocks noGrp="1"/>
          </p:cNvSpPr>
          <p:nvPr>
            <p:ph type="title"/>
          </p:nvPr>
        </p:nvSpPr>
        <p:spPr/>
        <p:txBody>
          <a:bodyPr/>
          <a:lstStyle/>
          <a:p>
            <a:r>
              <a:rPr lang="en-US" dirty="0"/>
              <a:t>ES – Complications and late effects</a:t>
            </a:r>
          </a:p>
        </p:txBody>
      </p:sp>
      <p:pic>
        <p:nvPicPr>
          <p:cNvPr id="5" name="Picture 4" descr="Graphical user interface, text, application&#10;&#10;Description automatically generated">
            <a:extLst>
              <a:ext uri="{FF2B5EF4-FFF2-40B4-BE49-F238E27FC236}">
                <a16:creationId xmlns:a16="http://schemas.microsoft.com/office/drawing/2014/main" id="{E881EBE2-E1E1-264C-A91F-1A3841FF9A32}"/>
              </a:ext>
            </a:extLst>
          </p:cNvPr>
          <p:cNvPicPr>
            <a:picLocks noChangeAspect="1"/>
          </p:cNvPicPr>
          <p:nvPr/>
        </p:nvPicPr>
        <p:blipFill>
          <a:blip r:embed="rId3"/>
          <a:stretch>
            <a:fillRect/>
          </a:stretch>
        </p:blipFill>
        <p:spPr>
          <a:xfrm>
            <a:off x="1042737" y="2045831"/>
            <a:ext cx="8670758" cy="3253350"/>
          </a:xfrm>
          <a:prstGeom prst="rect">
            <a:avLst/>
          </a:prstGeom>
        </p:spPr>
      </p:pic>
    </p:spTree>
    <p:extLst>
      <p:ext uri="{BB962C8B-B14F-4D97-AF65-F5344CB8AC3E}">
        <p14:creationId xmlns:p14="http://schemas.microsoft.com/office/powerpoint/2010/main" val="12338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9D6C-1FDD-7449-96D8-8CDC9E3E5318}"/>
              </a:ext>
            </a:extLst>
          </p:cNvPr>
          <p:cNvSpPr>
            <a:spLocks noGrp="1"/>
          </p:cNvSpPr>
          <p:nvPr>
            <p:ph type="title"/>
          </p:nvPr>
        </p:nvSpPr>
        <p:spPr/>
        <p:txBody>
          <a:bodyPr/>
          <a:lstStyle/>
          <a:p>
            <a:r>
              <a:rPr lang="en-US" dirty="0"/>
              <a:t>ES – Complications and late effects</a:t>
            </a:r>
          </a:p>
        </p:txBody>
      </p:sp>
      <p:sp>
        <p:nvSpPr>
          <p:cNvPr id="4" name="Content Placeholder 2">
            <a:extLst>
              <a:ext uri="{FF2B5EF4-FFF2-40B4-BE49-F238E27FC236}">
                <a16:creationId xmlns:a16="http://schemas.microsoft.com/office/drawing/2014/main" id="{E767B1B0-0023-4623-AD2C-6ECF4CE8599A}"/>
              </a:ext>
            </a:extLst>
          </p:cNvPr>
          <p:cNvSpPr>
            <a:spLocks noGrp="1"/>
          </p:cNvSpPr>
          <p:nvPr>
            <p:ph idx="1"/>
          </p:nvPr>
        </p:nvSpPr>
        <p:spPr>
          <a:xfrm>
            <a:off x="677334" y="2160589"/>
            <a:ext cx="8596668" cy="4087811"/>
          </a:xfrm>
        </p:spPr>
        <p:txBody>
          <a:bodyPr>
            <a:normAutofit/>
          </a:bodyPr>
          <a:lstStyle/>
          <a:p>
            <a:r>
              <a:rPr lang="en-US" dirty="0"/>
              <a:t>As with the other sarcomas, relapse has poor prognosis</a:t>
            </a:r>
          </a:p>
          <a:p>
            <a:pPr lvl="1"/>
            <a:endParaRPr lang="en-US" dirty="0"/>
          </a:p>
          <a:p>
            <a:endParaRPr lang="en-US" dirty="0"/>
          </a:p>
        </p:txBody>
      </p:sp>
    </p:spTree>
    <p:extLst>
      <p:ext uri="{BB962C8B-B14F-4D97-AF65-F5344CB8AC3E}">
        <p14:creationId xmlns:p14="http://schemas.microsoft.com/office/powerpoint/2010/main" val="3332039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F4669-A8F7-FF44-A874-1CCE3B3BFBBD}"/>
              </a:ext>
            </a:extLst>
          </p:cNvPr>
          <p:cNvSpPr>
            <a:spLocks noGrp="1"/>
          </p:cNvSpPr>
          <p:nvPr>
            <p:ph type="title"/>
          </p:nvPr>
        </p:nvSpPr>
        <p:spPr/>
        <p:txBody>
          <a:bodyPr/>
          <a:lstStyle/>
          <a:p>
            <a:r>
              <a:rPr lang="en-US" dirty="0"/>
              <a:t>Questions? Comments? Concerns?</a:t>
            </a:r>
          </a:p>
        </p:txBody>
      </p:sp>
      <p:sp>
        <p:nvSpPr>
          <p:cNvPr id="3" name="Content Placeholder 2">
            <a:extLst>
              <a:ext uri="{FF2B5EF4-FFF2-40B4-BE49-F238E27FC236}">
                <a16:creationId xmlns:a16="http://schemas.microsoft.com/office/drawing/2014/main" id="{6207304D-E007-6245-9960-AA399D755960}"/>
              </a:ext>
            </a:extLst>
          </p:cNvPr>
          <p:cNvSpPr>
            <a:spLocks noGrp="1"/>
          </p:cNvSpPr>
          <p:nvPr>
            <p:ph idx="1"/>
          </p:nvPr>
        </p:nvSpPr>
        <p:spPr>
          <a:xfrm>
            <a:off x="677334" y="1767255"/>
            <a:ext cx="8596668" cy="4274108"/>
          </a:xfrm>
        </p:spPr>
        <p:txBody>
          <a:bodyPr/>
          <a:lstStyle/>
          <a:p>
            <a:pPr marL="0" indent="0">
              <a:buNone/>
            </a:pPr>
            <a:endParaRPr lang="en-US" dirty="0"/>
          </a:p>
          <a:p>
            <a:pPr lvl="1"/>
            <a:r>
              <a:rPr lang="en-US" dirty="0"/>
              <a:t>EWSR1-FLI1 fusion  “Patrick Ewing looks fly!” </a:t>
            </a:r>
          </a:p>
          <a:p>
            <a:pPr lvl="1"/>
            <a:r>
              <a:rPr lang="en-US" dirty="0"/>
              <a:t>Most common primary sites are pelvis, femur, ribs</a:t>
            </a:r>
          </a:p>
          <a:p>
            <a:pPr lvl="1"/>
            <a:r>
              <a:rPr lang="en-US" dirty="0"/>
              <a:t>IE-VDC is standard chemotherapy</a:t>
            </a:r>
          </a:p>
          <a:p>
            <a:pPr lvl="1"/>
            <a:r>
              <a:rPr lang="en-US" dirty="0"/>
              <a:t>XRT and surgery are both effective for local control</a:t>
            </a:r>
          </a:p>
          <a:p>
            <a:pPr lvl="1"/>
            <a:endParaRPr lang="en-US" dirty="0"/>
          </a:p>
          <a:p>
            <a:pPr lvl="1"/>
            <a:endParaRPr lang="en-US" dirty="0"/>
          </a:p>
        </p:txBody>
      </p:sp>
      <p:sp>
        <p:nvSpPr>
          <p:cNvPr id="4" name="Rectangle 3">
            <a:extLst>
              <a:ext uri="{FF2B5EF4-FFF2-40B4-BE49-F238E27FC236}">
                <a16:creationId xmlns:a16="http://schemas.microsoft.com/office/drawing/2014/main" id="{D01AF91F-988F-412E-88DA-133DD0097FEB}"/>
              </a:ext>
            </a:extLst>
          </p:cNvPr>
          <p:cNvSpPr/>
          <p:nvPr/>
        </p:nvSpPr>
        <p:spPr>
          <a:xfrm>
            <a:off x="1512277" y="2110154"/>
            <a:ext cx="1055077" cy="369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83D86A8-6C9E-4F4D-B7C3-7CCAF4DE8F26}"/>
              </a:ext>
            </a:extLst>
          </p:cNvPr>
          <p:cNvSpPr/>
          <p:nvPr/>
        </p:nvSpPr>
        <p:spPr>
          <a:xfrm>
            <a:off x="4448129" y="2479431"/>
            <a:ext cx="1647871" cy="3692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814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2A2A-7F86-1146-A18D-E09E014F7608}"/>
              </a:ext>
            </a:extLst>
          </p:cNvPr>
          <p:cNvSpPr>
            <a:spLocks noGrp="1"/>
          </p:cNvSpPr>
          <p:nvPr>
            <p:ph type="title"/>
          </p:nvPr>
        </p:nvSpPr>
        <p:spPr>
          <a:xfrm>
            <a:off x="693376" y="457200"/>
            <a:ext cx="8596668" cy="1320800"/>
          </a:xfrm>
        </p:spPr>
        <p:txBody>
          <a:bodyPr/>
          <a:lstStyle/>
          <a:p>
            <a:r>
              <a:rPr lang="en-US" dirty="0"/>
              <a:t>Summary</a:t>
            </a:r>
          </a:p>
        </p:txBody>
      </p:sp>
      <p:pic>
        <p:nvPicPr>
          <p:cNvPr id="5" name="Picture 4" descr="Table&#10;&#10;Description automatically generated">
            <a:extLst>
              <a:ext uri="{FF2B5EF4-FFF2-40B4-BE49-F238E27FC236}">
                <a16:creationId xmlns:a16="http://schemas.microsoft.com/office/drawing/2014/main" id="{D521A285-61B7-7948-A72A-E26C2D0CA361}"/>
              </a:ext>
            </a:extLst>
          </p:cNvPr>
          <p:cNvPicPr>
            <a:picLocks noChangeAspect="1"/>
          </p:cNvPicPr>
          <p:nvPr/>
        </p:nvPicPr>
        <p:blipFill>
          <a:blip r:embed="rId3"/>
          <a:stretch>
            <a:fillRect/>
          </a:stretch>
        </p:blipFill>
        <p:spPr>
          <a:xfrm>
            <a:off x="1646118" y="1270000"/>
            <a:ext cx="8899764" cy="5469981"/>
          </a:xfrm>
          <a:prstGeom prst="rect">
            <a:avLst/>
          </a:prstGeom>
        </p:spPr>
      </p:pic>
    </p:spTree>
    <p:extLst>
      <p:ext uri="{BB962C8B-B14F-4D97-AF65-F5344CB8AC3E}">
        <p14:creationId xmlns:p14="http://schemas.microsoft.com/office/powerpoint/2010/main" val="3712692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CB73D-2295-1541-AA21-11CD89654CB4}"/>
              </a:ext>
            </a:extLst>
          </p:cNvPr>
          <p:cNvSpPr>
            <a:spLocks noGrp="1"/>
          </p:cNvSpPr>
          <p:nvPr>
            <p:ph idx="1"/>
          </p:nvPr>
        </p:nvSpPr>
        <p:spPr>
          <a:xfrm>
            <a:off x="677334" y="2160589"/>
            <a:ext cx="5994929" cy="3880773"/>
          </a:xfrm>
        </p:spPr>
        <p:txBody>
          <a:bodyPr>
            <a:normAutofit/>
          </a:bodyPr>
          <a:lstStyle/>
          <a:p>
            <a:r>
              <a:rPr lang="en-US" dirty="0"/>
              <a:t>Although osteosarcoma can occur in any bone of the body, the majority occur in regions that undergo the most extensive longitudinal growth, particularly bones around the knee and the proximal </a:t>
            </a:r>
            <a:r>
              <a:rPr lang="en-US" dirty="0" err="1"/>
              <a:t>humerus</a:t>
            </a:r>
            <a:endParaRPr lang="en-US" dirty="0"/>
          </a:p>
          <a:p>
            <a:pPr lvl="1"/>
            <a:r>
              <a:rPr lang="en-US" dirty="0"/>
              <a:t>Most common primary sites are </a:t>
            </a:r>
          </a:p>
          <a:p>
            <a:pPr lvl="2"/>
            <a:r>
              <a:rPr lang="en-US" dirty="0"/>
              <a:t>Distal femur (55%) &gt; proximal tibia &gt; proximal </a:t>
            </a:r>
            <a:r>
              <a:rPr lang="en-US" dirty="0" err="1"/>
              <a:t>humerus</a:t>
            </a:r>
            <a:endParaRPr lang="en-US" dirty="0"/>
          </a:p>
          <a:p>
            <a:pPr marL="0" indent="0">
              <a:buNone/>
            </a:pPr>
            <a:endParaRPr lang="en-US" dirty="0"/>
          </a:p>
          <a:p>
            <a:r>
              <a:rPr lang="en-US" dirty="0"/>
              <a:t>Osteosarcoma typically arises in the </a:t>
            </a:r>
            <a:r>
              <a:rPr lang="en-US" dirty="0" err="1"/>
              <a:t>metaphyses</a:t>
            </a:r>
            <a:r>
              <a:rPr lang="en-US" dirty="0"/>
              <a:t> of bones, which is the site where new bone arises from the growth plates</a:t>
            </a:r>
          </a:p>
        </p:txBody>
      </p:sp>
      <p:pic>
        <p:nvPicPr>
          <p:cNvPr id="7" name="Picture 6" descr="Diagram&#10;&#10;Description automatically generated">
            <a:extLst>
              <a:ext uri="{FF2B5EF4-FFF2-40B4-BE49-F238E27FC236}">
                <a16:creationId xmlns:a16="http://schemas.microsoft.com/office/drawing/2014/main" id="{1C74BB7B-FEC7-A148-8A02-5CA2DED00121}"/>
              </a:ext>
            </a:extLst>
          </p:cNvPr>
          <p:cNvPicPr>
            <a:picLocks noChangeAspect="1"/>
          </p:cNvPicPr>
          <p:nvPr/>
        </p:nvPicPr>
        <p:blipFill>
          <a:blip r:embed="rId3"/>
          <a:stretch>
            <a:fillRect/>
          </a:stretch>
        </p:blipFill>
        <p:spPr>
          <a:xfrm>
            <a:off x="7312620" y="0"/>
            <a:ext cx="3300813" cy="6858000"/>
          </a:xfrm>
          <a:prstGeom prst="rect">
            <a:avLst/>
          </a:prstGeom>
        </p:spPr>
      </p:pic>
    </p:spTree>
    <p:extLst>
      <p:ext uri="{BB962C8B-B14F-4D97-AF65-F5344CB8AC3E}">
        <p14:creationId xmlns:p14="http://schemas.microsoft.com/office/powerpoint/2010/main" val="70893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CB4B1-D3A6-7446-9378-23BE8E171453}"/>
              </a:ext>
            </a:extLst>
          </p:cNvPr>
          <p:cNvSpPr>
            <a:spLocks noGrp="1"/>
          </p:cNvSpPr>
          <p:nvPr>
            <p:ph type="title"/>
          </p:nvPr>
        </p:nvSpPr>
        <p:spPr/>
        <p:txBody>
          <a:bodyPr/>
          <a:lstStyle/>
          <a:p>
            <a:r>
              <a:rPr lang="en-US" dirty="0"/>
              <a:t>OS – Risk factors</a:t>
            </a:r>
          </a:p>
        </p:txBody>
      </p:sp>
      <p:sp>
        <p:nvSpPr>
          <p:cNvPr id="3" name="Content Placeholder 2">
            <a:extLst>
              <a:ext uri="{FF2B5EF4-FFF2-40B4-BE49-F238E27FC236}">
                <a16:creationId xmlns:a16="http://schemas.microsoft.com/office/drawing/2014/main" id="{3E3CF086-5A05-CD46-B202-32E861FF4942}"/>
              </a:ext>
            </a:extLst>
          </p:cNvPr>
          <p:cNvSpPr>
            <a:spLocks noGrp="1"/>
          </p:cNvSpPr>
          <p:nvPr>
            <p:ph idx="1"/>
          </p:nvPr>
        </p:nvSpPr>
        <p:spPr/>
        <p:txBody>
          <a:bodyPr/>
          <a:lstStyle/>
          <a:p>
            <a:r>
              <a:rPr lang="en-US" dirty="0"/>
              <a:t>A well-established environmental etiologic factor for osteosarcoma is ionizing radiation</a:t>
            </a:r>
          </a:p>
          <a:p>
            <a:r>
              <a:rPr lang="en-US" dirty="0"/>
              <a:t>Retinoblastoma, TP53 gene</a:t>
            </a:r>
          </a:p>
          <a:p>
            <a:pPr lvl="1"/>
            <a:r>
              <a:rPr lang="en-US" dirty="0"/>
              <a:t>Boards-type question: survivor of retinoblastoma develops bone tumor, what type?</a:t>
            </a:r>
          </a:p>
          <a:p>
            <a:r>
              <a:rPr lang="en-US" dirty="0"/>
              <a:t>Werner, Bloom, </a:t>
            </a:r>
            <a:r>
              <a:rPr lang="en-US" dirty="0" err="1"/>
              <a:t>Rothmund</a:t>
            </a:r>
            <a:r>
              <a:rPr lang="en-US" dirty="0"/>
              <a:t>-Thomson syndromes all at increased risk of developing OS</a:t>
            </a:r>
          </a:p>
          <a:p>
            <a:r>
              <a:rPr lang="en-US" dirty="0"/>
              <a:t>Disorders of bone metabolism (i.e., Paget disease of the bone and fibrous dysplasia)</a:t>
            </a:r>
          </a:p>
          <a:p>
            <a:endParaRPr lang="en-US" dirty="0"/>
          </a:p>
        </p:txBody>
      </p:sp>
    </p:spTree>
    <p:extLst>
      <p:ext uri="{BB962C8B-B14F-4D97-AF65-F5344CB8AC3E}">
        <p14:creationId xmlns:p14="http://schemas.microsoft.com/office/powerpoint/2010/main" val="66363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37A-2680-C442-8767-76A6C3C760E8}"/>
              </a:ext>
            </a:extLst>
          </p:cNvPr>
          <p:cNvSpPr>
            <a:spLocks noGrp="1"/>
          </p:cNvSpPr>
          <p:nvPr>
            <p:ph type="title"/>
          </p:nvPr>
        </p:nvSpPr>
        <p:spPr/>
        <p:txBody>
          <a:bodyPr/>
          <a:lstStyle/>
          <a:p>
            <a:r>
              <a:rPr lang="en-US" dirty="0"/>
              <a:t>Osteosarcoma – clinical presentation</a:t>
            </a:r>
          </a:p>
        </p:txBody>
      </p:sp>
      <p:sp>
        <p:nvSpPr>
          <p:cNvPr id="3" name="Content Placeholder 2">
            <a:extLst>
              <a:ext uri="{FF2B5EF4-FFF2-40B4-BE49-F238E27FC236}">
                <a16:creationId xmlns:a16="http://schemas.microsoft.com/office/drawing/2014/main" id="{66C94078-6BA4-FE40-A560-9E3F3281D21E}"/>
              </a:ext>
            </a:extLst>
          </p:cNvPr>
          <p:cNvSpPr>
            <a:spLocks noGrp="1"/>
          </p:cNvSpPr>
          <p:nvPr>
            <p:ph idx="1"/>
          </p:nvPr>
        </p:nvSpPr>
        <p:spPr>
          <a:xfrm>
            <a:off x="677334" y="1728787"/>
            <a:ext cx="8596668" cy="4672013"/>
          </a:xfrm>
        </p:spPr>
        <p:txBody>
          <a:bodyPr>
            <a:normAutofit/>
          </a:bodyPr>
          <a:lstStyle/>
          <a:p>
            <a:r>
              <a:rPr lang="en-US" dirty="0"/>
              <a:t>Most common initial symptom is pain</a:t>
            </a:r>
          </a:p>
          <a:p>
            <a:r>
              <a:rPr lang="en-US" dirty="0"/>
              <a:t>Metastatic disease is present in 25%</a:t>
            </a:r>
          </a:p>
          <a:p>
            <a:pPr lvl="1"/>
            <a:r>
              <a:rPr lang="en-US" dirty="0"/>
              <a:t>Most common lung (present in ~85% of patients w </a:t>
            </a:r>
            <a:r>
              <a:rPr lang="en-US" dirty="0" err="1"/>
              <a:t>mets</a:t>
            </a:r>
            <a:r>
              <a:rPr lang="en-US" dirty="0"/>
              <a:t>, ~65% only metastatic site)</a:t>
            </a:r>
          </a:p>
          <a:p>
            <a:pPr lvl="1"/>
            <a:r>
              <a:rPr lang="en-US" dirty="0"/>
              <a:t>Distant bones are the second most common site</a:t>
            </a:r>
          </a:p>
          <a:p>
            <a:pPr lvl="1"/>
            <a:r>
              <a:rPr lang="en-US" dirty="0"/>
              <a:t>Skip </a:t>
            </a:r>
            <a:r>
              <a:rPr lang="en-US" dirty="0" err="1"/>
              <a:t>mets</a:t>
            </a:r>
            <a:r>
              <a:rPr lang="en-US" dirty="0"/>
              <a:t> can also occur</a:t>
            </a:r>
          </a:p>
          <a:p>
            <a:r>
              <a:rPr lang="en-US" dirty="0"/>
              <a:t>Weight loss is rare in patients with osteosarcoma, and systemic symptoms such as fever, diaphoresis, and malaise are uncommon in the absence of far advanced disease.</a:t>
            </a:r>
          </a:p>
          <a:p>
            <a:r>
              <a:rPr lang="en-US" dirty="0"/>
              <a:t>There is no correlation between the delay in diagnosis and the likelihood of primary metastases </a:t>
            </a:r>
          </a:p>
        </p:txBody>
      </p:sp>
      <p:sp>
        <p:nvSpPr>
          <p:cNvPr id="4" name="Rectangle 3">
            <a:extLst>
              <a:ext uri="{FF2B5EF4-FFF2-40B4-BE49-F238E27FC236}">
                <a16:creationId xmlns:a16="http://schemas.microsoft.com/office/drawing/2014/main" id="{3EC2665F-C031-4965-8FCF-C49E89D9AE14}"/>
              </a:ext>
            </a:extLst>
          </p:cNvPr>
          <p:cNvSpPr/>
          <p:nvPr/>
        </p:nvSpPr>
        <p:spPr>
          <a:xfrm>
            <a:off x="2788201" y="2562043"/>
            <a:ext cx="5819468"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420D7D3-BA01-4535-B91E-0E79F564F51B}"/>
              </a:ext>
            </a:extLst>
          </p:cNvPr>
          <p:cNvSpPr/>
          <p:nvPr/>
        </p:nvSpPr>
        <p:spPr>
          <a:xfrm>
            <a:off x="1498663" y="2902143"/>
            <a:ext cx="2009468"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D2C143-FADB-4FD9-826B-E1D34FC4FA72}"/>
              </a:ext>
            </a:extLst>
          </p:cNvPr>
          <p:cNvSpPr/>
          <p:nvPr/>
        </p:nvSpPr>
        <p:spPr>
          <a:xfrm>
            <a:off x="1498663" y="3281556"/>
            <a:ext cx="2308406"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91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4"/>
                                        </p:tgtEl>
                                      </p:cBhvr>
                                    </p:animEffect>
                                    <p:anim calcmode="lin" valueType="num">
                                      <p:cBhvr>
                                        <p:cTn id="7"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14" dur="26">
                                          <p:stCondLst>
                                            <p:cond delay="620"/>
                                          </p:stCondLst>
                                        </p:cTn>
                                        <p:tgtEl>
                                          <p:spTgt spid="4"/>
                                        </p:tgtEl>
                                      </p:cBhvr>
                                      <p:to x="100000" y="60000"/>
                                    </p:animScale>
                                    <p:animScale>
                                      <p:cBhvr>
                                        <p:cTn id="15" dur="166" decel="50000">
                                          <p:stCondLst>
                                            <p:cond delay="646"/>
                                          </p:stCondLst>
                                        </p:cTn>
                                        <p:tgtEl>
                                          <p:spTgt spid="4"/>
                                        </p:tgtEl>
                                      </p:cBhvr>
                                      <p:to x="100000" y="100000"/>
                                    </p:animScale>
                                    <p:animScale>
                                      <p:cBhvr>
                                        <p:cTn id="16" dur="26">
                                          <p:stCondLst>
                                            <p:cond delay="1312"/>
                                          </p:stCondLst>
                                        </p:cTn>
                                        <p:tgtEl>
                                          <p:spTgt spid="4"/>
                                        </p:tgtEl>
                                      </p:cBhvr>
                                      <p:to x="100000" y="80000"/>
                                    </p:animScale>
                                    <p:animScale>
                                      <p:cBhvr>
                                        <p:cTn id="17" dur="166" decel="50000">
                                          <p:stCondLst>
                                            <p:cond delay="1338"/>
                                          </p:stCondLst>
                                        </p:cTn>
                                        <p:tgtEl>
                                          <p:spTgt spid="4"/>
                                        </p:tgtEl>
                                      </p:cBhvr>
                                      <p:to x="100000" y="100000"/>
                                    </p:animScale>
                                    <p:animScale>
                                      <p:cBhvr>
                                        <p:cTn id="18" dur="26">
                                          <p:stCondLst>
                                            <p:cond delay="1642"/>
                                          </p:stCondLst>
                                        </p:cTn>
                                        <p:tgtEl>
                                          <p:spTgt spid="4"/>
                                        </p:tgtEl>
                                      </p:cBhvr>
                                      <p:to x="100000" y="90000"/>
                                    </p:animScale>
                                    <p:animScale>
                                      <p:cBhvr>
                                        <p:cTn id="19" dur="166" decel="50000">
                                          <p:stCondLst>
                                            <p:cond delay="1668"/>
                                          </p:stCondLst>
                                        </p:cTn>
                                        <p:tgtEl>
                                          <p:spTgt spid="4"/>
                                        </p:tgtEl>
                                      </p:cBhvr>
                                      <p:to x="100000" y="100000"/>
                                    </p:animScale>
                                    <p:animScale>
                                      <p:cBhvr>
                                        <p:cTn id="20" dur="26">
                                          <p:stCondLst>
                                            <p:cond delay="1808"/>
                                          </p:stCondLst>
                                        </p:cTn>
                                        <p:tgtEl>
                                          <p:spTgt spid="4"/>
                                        </p:tgtEl>
                                      </p:cBhvr>
                                      <p:to x="100000" y="95000"/>
                                    </p:animScale>
                                    <p:animScale>
                                      <p:cBhvr>
                                        <p:cTn id="21" dur="166" decel="50000">
                                          <p:stCondLst>
                                            <p:cond delay="1834"/>
                                          </p:stCondLst>
                                        </p:cTn>
                                        <p:tgtEl>
                                          <p:spTgt spid="4"/>
                                        </p:tgtEl>
                                      </p:cBhvr>
                                      <p:to x="100000" y="100000"/>
                                    </p:animScale>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5"/>
                                        </p:tgtEl>
                                      </p:cBhvr>
                                    </p:animEffect>
                                    <p:anim calcmode="lin" valueType="num">
                                      <p:cBhvr>
                                        <p:cTn id="27"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34" dur="26">
                                          <p:stCondLst>
                                            <p:cond delay="620"/>
                                          </p:stCondLst>
                                        </p:cTn>
                                        <p:tgtEl>
                                          <p:spTgt spid="5"/>
                                        </p:tgtEl>
                                      </p:cBhvr>
                                      <p:to x="100000" y="60000"/>
                                    </p:animScale>
                                    <p:animScale>
                                      <p:cBhvr>
                                        <p:cTn id="35" dur="166" decel="50000">
                                          <p:stCondLst>
                                            <p:cond delay="64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6"/>
                                        </p:tgtEl>
                                      </p:cBhvr>
                                    </p:animEffect>
                                    <p:anim calcmode="lin" valueType="num">
                                      <p:cBhvr>
                                        <p:cTn id="4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54" dur="26">
                                          <p:stCondLst>
                                            <p:cond delay="620"/>
                                          </p:stCondLst>
                                        </p:cTn>
                                        <p:tgtEl>
                                          <p:spTgt spid="6"/>
                                        </p:tgtEl>
                                      </p:cBhvr>
                                      <p:to x="100000" y="60000"/>
                                    </p:animScale>
                                    <p:animScale>
                                      <p:cBhvr>
                                        <p:cTn id="55" dur="166" decel="50000">
                                          <p:stCondLst>
                                            <p:cond delay="646"/>
                                          </p:stCondLst>
                                        </p:cTn>
                                        <p:tgtEl>
                                          <p:spTgt spid="6"/>
                                        </p:tgtEl>
                                      </p:cBhvr>
                                      <p:to x="100000" y="100000"/>
                                    </p:animScale>
                                    <p:animScale>
                                      <p:cBhvr>
                                        <p:cTn id="56" dur="26">
                                          <p:stCondLst>
                                            <p:cond delay="1312"/>
                                          </p:stCondLst>
                                        </p:cTn>
                                        <p:tgtEl>
                                          <p:spTgt spid="6"/>
                                        </p:tgtEl>
                                      </p:cBhvr>
                                      <p:to x="100000" y="80000"/>
                                    </p:animScale>
                                    <p:animScale>
                                      <p:cBhvr>
                                        <p:cTn id="57" dur="166" decel="50000">
                                          <p:stCondLst>
                                            <p:cond delay="1338"/>
                                          </p:stCondLst>
                                        </p:cTn>
                                        <p:tgtEl>
                                          <p:spTgt spid="6"/>
                                        </p:tgtEl>
                                      </p:cBhvr>
                                      <p:to x="100000" y="100000"/>
                                    </p:animScale>
                                    <p:animScale>
                                      <p:cBhvr>
                                        <p:cTn id="58" dur="26">
                                          <p:stCondLst>
                                            <p:cond delay="1642"/>
                                          </p:stCondLst>
                                        </p:cTn>
                                        <p:tgtEl>
                                          <p:spTgt spid="6"/>
                                        </p:tgtEl>
                                      </p:cBhvr>
                                      <p:to x="100000" y="90000"/>
                                    </p:animScale>
                                    <p:animScale>
                                      <p:cBhvr>
                                        <p:cTn id="59" dur="166" decel="50000">
                                          <p:stCondLst>
                                            <p:cond delay="1668"/>
                                          </p:stCondLst>
                                        </p:cTn>
                                        <p:tgtEl>
                                          <p:spTgt spid="6"/>
                                        </p:tgtEl>
                                      </p:cBhvr>
                                      <p:to x="100000" y="100000"/>
                                    </p:animScale>
                                    <p:animScale>
                                      <p:cBhvr>
                                        <p:cTn id="60" dur="26">
                                          <p:stCondLst>
                                            <p:cond delay="1808"/>
                                          </p:stCondLst>
                                        </p:cTn>
                                        <p:tgtEl>
                                          <p:spTgt spid="6"/>
                                        </p:tgtEl>
                                      </p:cBhvr>
                                      <p:to x="100000" y="95000"/>
                                    </p:animScale>
                                    <p:animScale>
                                      <p:cBhvr>
                                        <p:cTn id="61" dur="166" decel="50000">
                                          <p:stCondLst>
                                            <p:cond delay="1834"/>
                                          </p:stCondLst>
                                        </p:cTn>
                                        <p:tgtEl>
                                          <p:spTgt spid="6"/>
                                        </p:tgtEl>
                                      </p:cBhvr>
                                      <p:to x="100000" y="100000"/>
                                    </p:animScale>
                                    <p:set>
                                      <p:cBhvr>
                                        <p:cTn id="6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508F5-444E-D54A-AFD8-668CF19DD6C3}"/>
              </a:ext>
            </a:extLst>
          </p:cNvPr>
          <p:cNvSpPr>
            <a:spLocks noGrp="1"/>
          </p:cNvSpPr>
          <p:nvPr>
            <p:ph type="title"/>
          </p:nvPr>
        </p:nvSpPr>
        <p:spPr/>
        <p:txBody>
          <a:bodyPr/>
          <a:lstStyle/>
          <a:p>
            <a:r>
              <a:rPr lang="en-US" dirty="0"/>
              <a:t>OS - Evaluation</a:t>
            </a:r>
          </a:p>
        </p:txBody>
      </p:sp>
      <p:sp>
        <p:nvSpPr>
          <p:cNvPr id="3" name="Content Placeholder 2">
            <a:extLst>
              <a:ext uri="{FF2B5EF4-FFF2-40B4-BE49-F238E27FC236}">
                <a16:creationId xmlns:a16="http://schemas.microsoft.com/office/drawing/2014/main" id="{C7F9AFBC-E0AA-424B-9F9B-52F11C94FFFF}"/>
              </a:ext>
            </a:extLst>
          </p:cNvPr>
          <p:cNvSpPr>
            <a:spLocks noGrp="1"/>
          </p:cNvSpPr>
          <p:nvPr>
            <p:ph idx="1"/>
          </p:nvPr>
        </p:nvSpPr>
        <p:spPr>
          <a:xfrm>
            <a:off x="420158" y="1488613"/>
            <a:ext cx="3694641" cy="3880773"/>
          </a:xfrm>
        </p:spPr>
        <p:txBody>
          <a:bodyPr/>
          <a:lstStyle/>
          <a:p>
            <a:r>
              <a:rPr lang="en-US" dirty="0">
                <a:solidFill>
                  <a:schemeClr val="tx1"/>
                </a:solidFill>
              </a:rPr>
              <a:t>Lesion will invariably be visualized on a plain radiograph (typically osteoblastic + osteolytic lesion)</a:t>
            </a:r>
            <a:endParaRPr lang="en-US" dirty="0"/>
          </a:p>
          <a:p>
            <a:r>
              <a:rPr lang="en-US" dirty="0"/>
              <a:t>Primary site MRI</a:t>
            </a:r>
          </a:p>
          <a:p>
            <a:pPr lvl="1"/>
            <a:r>
              <a:rPr lang="en-US" dirty="0"/>
              <a:t>Include coverage of entire bone to look for skip </a:t>
            </a:r>
            <a:r>
              <a:rPr lang="en-US" dirty="0" err="1"/>
              <a:t>mets</a:t>
            </a:r>
            <a:endParaRPr lang="en-US" dirty="0"/>
          </a:p>
          <a:p>
            <a:r>
              <a:rPr lang="en-US" dirty="0"/>
              <a:t>Chest CT, PET/CT whole body to eval for </a:t>
            </a:r>
            <a:r>
              <a:rPr lang="en-US" dirty="0" err="1"/>
              <a:t>mets</a:t>
            </a:r>
            <a:endParaRPr lang="en-US" dirty="0"/>
          </a:p>
          <a:p>
            <a:r>
              <a:rPr lang="en-US" dirty="0"/>
              <a:t>Biopsy (needle vs open) is needed to make the diagnosis</a:t>
            </a:r>
          </a:p>
        </p:txBody>
      </p:sp>
      <p:pic>
        <p:nvPicPr>
          <p:cNvPr id="5" name="Picture 4" descr="A close up of a person&#10;&#10;Description automatically generated">
            <a:extLst>
              <a:ext uri="{FF2B5EF4-FFF2-40B4-BE49-F238E27FC236}">
                <a16:creationId xmlns:a16="http://schemas.microsoft.com/office/drawing/2014/main" id="{78BFFB7A-A24D-BE4D-9CF8-23788253E9E4}"/>
              </a:ext>
            </a:extLst>
          </p:cNvPr>
          <p:cNvPicPr>
            <a:picLocks noChangeAspect="1"/>
          </p:cNvPicPr>
          <p:nvPr/>
        </p:nvPicPr>
        <p:blipFill rotWithShape="1">
          <a:blip r:embed="rId3"/>
          <a:srcRect l="14133" t="782" r="13178" b="782"/>
          <a:stretch/>
        </p:blipFill>
        <p:spPr>
          <a:xfrm>
            <a:off x="4414838" y="2748475"/>
            <a:ext cx="7777162" cy="4047979"/>
          </a:xfrm>
          <a:prstGeom prst="rect">
            <a:avLst/>
          </a:prstGeom>
        </p:spPr>
      </p:pic>
    </p:spTree>
    <p:extLst>
      <p:ext uri="{BB962C8B-B14F-4D97-AF65-F5344CB8AC3E}">
        <p14:creationId xmlns:p14="http://schemas.microsoft.com/office/powerpoint/2010/main" val="1501086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8C2F-4F0D-6B4C-A146-3D0079D5615A}"/>
              </a:ext>
            </a:extLst>
          </p:cNvPr>
          <p:cNvSpPr>
            <a:spLocks noGrp="1"/>
          </p:cNvSpPr>
          <p:nvPr>
            <p:ph type="title"/>
          </p:nvPr>
        </p:nvSpPr>
        <p:spPr/>
        <p:txBody>
          <a:bodyPr/>
          <a:lstStyle/>
          <a:p>
            <a:r>
              <a:rPr lang="en-US" dirty="0"/>
              <a:t>OS – Pathology </a:t>
            </a:r>
          </a:p>
        </p:txBody>
      </p:sp>
      <p:sp>
        <p:nvSpPr>
          <p:cNvPr id="3" name="Content Placeholder 2">
            <a:extLst>
              <a:ext uri="{FF2B5EF4-FFF2-40B4-BE49-F238E27FC236}">
                <a16:creationId xmlns:a16="http://schemas.microsoft.com/office/drawing/2014/main" id="{23DDE1DF-BABE-434E-A4C2-F9F15B18FD6B}"/>
              </a:ext>
            </a:extLst>
          </p:cNvPr>
          <p:cNvSpPr>
            <a:spLocks noGrp="1"/>
          </p:cNvSpPr>
          <p:nvPr>
            <p:ph idx="1"/>
          </p:nvPr>
        </p:nvSpPr>
        <p:spPr>
          <a:xfrm>
            <a:off x="677334" y="2160589"/>
            <a:ext cx="4194704" cy="3880773"/>
          </a:xfrm>
        </p:spPr>
        <p:txBody>
          <a:bodyPr/>
          <a:lstStyle/>
          <a:p>
            <a:r>
              <a:rPr lang="en-US" dirty="0"/>
              <a:t>Majority are conventional (90%)</a:t>
            </a:r>
          </a:p>
          <a:p>
            <a:r>
              <a:rPr lang="en-US" dirty="0"/>
              <a:t>Osteosarcoma is uniformly positive for vimentin</a:t>
            </a:r>
          </a:p>
          <a:p>
            <a:r>
              <a:rPr lang="en-US" dirty="0"/>
              <a:t>Conventional osteosarcoma is composed of pleomorphic, obviously malignant, cells that demonstrate at least focal evidence of osteoid, a malignant bony matrix production</a:t>
            </a:r>
          </a:p>
          <a:p>
            <a:r>
              <a:rPr lang="en-US" dirty="0"/>
              <a:t>Pathognomonic finding: osteoid-producing malignant cells </a:t>
            </a:r>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145E2291-746C-1543-A747-3889672359EE}"/>
              </a:ext>
            </a:extLst>
          </p:cNvPr>
          <p:cNvPicPr>
            <a:picLocks noChangeAspect="1"/>
          </p:cNvPicPr>
          <p:nvPr/>
        </p:nvPicPr>
        <p:blipFill rotWithShape="1">
          <a:blip r:embed="rId3"/>
          <a:srcRect r="45064"/>
          <a:stretch/>
        </p:blipFill>
        <p:spPr>
          <a:xfrm>
            <a:off x="4975668" y="0"/>
            <a:ext cx="3992389" cy="3925616"/>
          </a:xfrm>
          <a:prstGeom prst="rect">
            <a:avLst/>
          </a:prstGeom>
        </p:spPr>
      </p:pic>
      <p:pic>
        <p:nvPicPr>
          <p:cNvPr id="7" name="Picture 6">
            <a:extLst>
              <a:ext uri="{FF2B5EF4-FFF2-40B4-BE49-F238E27FC236}">
                <a16:creationId xmlns:a16="http://schemas.microsoft.com/office/drawing/2014/main" id="{7A2A9B45-9D64-834A-8521-CCAB2C288BBE}"/>
              </a:ext>
            </a:extLst>
          </p:cNvPr>
          <p:cNvPicPr>
            <a:picLocks noChangeAspect="1"/>
          </p:cNvPicPr>
          <p:nvPr/>
        </p:nvPicPr>
        <p:blipFill>
          <a:blip r:embed="rId4"/>
          <a:stretch>
            <a:fillRect/>
          </a:stretch>
        </p:blipFill>
        <p:spPr>
          <a:xfrm>
            <a:off x="7025741" y="2932384"/>
            <a:ext cx="5220234" cy="3925616"/>
          </a:xfrm>
          <a:prstGeom prst="rect">
            <a:avLst/>
          </a:prstGeom>
        </p:spPr>
      </p:pic>
      <p:sp>
        <p:nvSpPr>
          <p:cNvPr id="6" name="Rectangle 5">
            <a:extLst>
              <a:ext uri="{FF2B5EF4-FFF2-40B4-BE49-F238E27FC236}">
                <a16:creationId xmlns:a16="http://schemas.microsoft.com/office/drawing/2014/main" id="{68E6421E-F224-4159-AA97-805DD2CE80A4}"/>
              </a:ext>
            </a:extLst>
          </p:cNvPr>
          <p:cNvSpPr/>
          <p:nvPr/>
        </p:nvSpPr>
        <p:spPr>
          <a:xfrm>
            <a:off x="1498663" y="2902143"/>
            <a:ext cx="2009468"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766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2D9A-247A-EF4F-A5CF-59811FA7631D}"/>
              </a:ext>
            </a:extLst>
          </p:cNvPr>
          <p:cNvSpPr>
            <a:spLocks noGrp="1"/>
          </p:cNvSpPr>
          <p:nvPr>
            <p:ph type="title"/>
          </p:nvPr>
        </p:nvSpPr>
        <p:spPr/>
        <p:txBody>
          <a:bodyPr/>
          <a:lstStyle/>
          <a:p>
            <a:r>
              <a:rPr lang="en-US" dirty="0"/>
              <a:t>OS - Genetics</a:t>
            </a:r>
          </a:p>
        </p:txBody>
      </p:sp>
      <p:pic>
        <p:nvPicPr>
          <p:cNvPr id="5" name="Picture 4">
            <a:extLst>
              <a:ext uri="{FF2B5EF4-FFF2-40B4-BE49-F238E27FC236}">
                <a16:creationId xmlns:a16="http://schemas.microsoft.com/office/drawing/2014/main" id="{1EFA7BC9-A80E-9748-9295-DEA7F6E0742C}"/>
              </a:ext>
            </a:extLst>
          </p:cNvPr>
          <p:cNvPicPr>
            <a:picLocks noChangeAspect="1"/>
          </p:cNvPicPr>
          <p:nvPr/>
        </p:nvPicPr>
        <p:blipFill>
          <a:blip r:embed="rId3"/>
          <a:stretch>
            <a:fillRect/>
          </a:stretch>
        </p:blipFill>
        <p:spPr>
          <a:xfrm>
            <a:off x="5026025" y="1398587"/>
            <a:ext cx="6722110" cy="5016500"/>
          </a:xfrm>
          <a:prstGeom prst="rect">
            <a:avLst/>
          </a:prstGeom>
        </p:spPr>
      </p:pic>
      <p:sp>
        <p:nvSpPr>
          <p:cNvPr id="9" name="Content Placeholder 2">
            <a:extLst>
              <a:ext uri="{FF2B5EF4-FFF2-40B4-BE49-F238E27FC236}">
                <a16:creationId xmlns:a16="http://schemas.microsoft.com/office/drawing/2014/main" id="{133391E0-1AA9-7646-8AE7-CE3E051B9EF4}"/>
              </a:ext>
            </a:extLst>
          </p:cNvPr>
          <p:cNvSpPr>
            <a:spLocks noGrp="1"/>
          </p:cNvSpPr>
          <p:nvPr>
            <p:ph idx="1"/>
          </p:nvPr>
        </p:nvSpPr>
        <p:spPr>
          <a:xfrm>
            <a:off x="443865" y="1689101"/>
            <a:ext cx="4194175" cy="4834791"/>
          </a:xfrm>
        </p:spPr>
        <p:txBody>
          <a:bodyPr>
            <a:normAutofit lnSpcReduction="10000"/>
          </a:bodyPr>
          <a:lstStyle/>
          <a:p>
            <a:r>
              <a:rPr lang="en-US" dirty="0">
                <a:solidFill>
                  <a:schemeClr val="tx1"/>
                </a:solidFill>
              </a:rPr>
              <a:t>Majority of tumors have karyotypic abnormalities, and genetic heterogeneity between patients</a:t>
            </a:r>
          </a:p>
          <a:p>
            <a:pPr marL="0" indent="0">
              <a:buNone/>
            </a:pPr>
            <a:endParaRPr lang="en-US" dirty="0">
              <a:solidFill>
                <a:schemeClr val="tx1"/>
              </a:solidFill>
            </a:endParaRPr>
          </a:p>
          <a:p>
            <a:r>
              <a:rPr lang="en-US" dirty="0">
                <a:solidFill>
                  <a:schemeClr val="tx1"/>
                </a:solidFill>
              </a:rPr>
              <a:t>Genetic lesions in the </a:t>
            </a:r>
            <a:r>
              <a:rPr lang="en-US" i="1" dirty="0">
                <a:solidFill>
                  <a:schemeClr val="tx1"/>
                </a:solidFill>
              </a:rPr>
              <a:t>RB1</a:t>
            </a:r>
            <a:r>
              <a:rPr lang="en-US" dirty="0">
                <a:solidFill>
                  <a:schemeClr val="tx1"/>
                </a:solidFill>
              </a:rPr>
              <a:t> gene have been shown to be present in approximately 70% of primary osteosarcoma. </a:t>
            </a:r>
          </a:p>
          <a:p>
            <a:pPr marL="0" indent="0">
              <a:buNone/>
            </a:pPr>
            <a:endParaRPr lang="en-US" dirty="0">
              <a:solidFill>
                <a:schemeClr val="tx1"/>
              </a:solidFill>
            </a:endParaRPr>
          </a:p>
          <a:p>
            <a:r>
              <a:rPr lang="en-US" dirty="0">
                <a:solidFill>
                  <a:schemeClr val="tx1"/>
                </a:solidFill>
              </a:rPr>
              <a:t>Between 50% and 90% of osteosarcomas have genomic alterations inactivating TP53</a:t>
            </a:r>
          </a:p>
          <a:p>
            <a:endParaRPr lang="en-US" dirty="0">
              <a:solidFill>
                <a:schemeClr val="tx1"/>
              </a:solidFill>
            </a:endParaRPr>
          </a:p>
          <a:p>
            <a:r>
              <a:rPr lang="en-US" dirty="0">
                <a:solidFill>
                  <a:schemeClr val="tx1"/>
                </a:solidFill>
              </a:rPr>
              <a:t>Chromosomal instability seems like a key feature in OS development</a:t>
            </a:r>
            <a:endParaRPr lang="en-US" dirty="0"/>
          </a:p>
          <a:p>
            <a:pPr marL="0" indent="0">
              <a:buNone/>
            </a:pPr>
            <a:endParaRPr lang="en-US" dirty="0"/>
          </a:p>
        </p:txBody>
      </p:sp>
      <p:sp>
        <p:nvSpPr>
          <p:cNvPr id="6" name="Rectangle 5">
            <a:extLst>
              <a:ext uri="{FF2B5EF4-FFF2-40B4-BE49-F238E27FC236}">
                <a16:creationId xmlns:a16="http://schemas.microsoft.com/office/drawing/2014/main" id="{DF16B1EB-B9A9-4FA2-AF82-7CAEE9797ACC}"/>
              </a:ext>
            </a:extLst>
          </p:cNvPr>
          <p:cNvSpPr/>
          <p:nvPr/>
        </p:nvSpPr>
        <p:spPr>
          <a:xfrm>
            <a:off x="3174023" y="2902143"/>
            <a:ext cx="360486"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C1B5AE-FFEA-4D11-A53E-4F35A2AE5540}"/>
              </a:ext>
            </a:extLst>
          </p:cNvPr>
          <p:cNvSpPr/>
          <p:nvPr/>
        </p:nvSpPr>
        <p:spPr>
          <a:xfrm>
            <a:off x="3326423" y="4985778"/>
            <a:ext cx="524608" cy="2948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CF9B31-CEB0-4ECA-8012-95F1664BDABD}"/>
              </a:ext>
            </a:extLst>
          </p:cNvPr>
          <p:cNvSpPr/>
          <p:nvPr/>
        </p:nvSpPr>
        <p:spPr>
          <a:xfrm>
            <a:off x="7862472" y="3502808"/>
            <a:ext cx="524608" cy="673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0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180" accel="50000">
                                          <p:stCondLst>
                                            <p:cond delay="1820"/>
                                          </p:stCondLst>
                                        </p:cTn>
                                        <p:tgtEl>
                                          <p:spTgt spid="6"/>
                                        </p:tgtEl>
                                      </p:cBhvr>
                                    </p:animEffect>
                                    <p:anim calcmode="lin" valueType="num">
                                      <p:cBhvr>
                                        <p:cTn id="7" dur="1822" tmFilter="0,0; 0.14,0.31; 0.43,0.73; 0.71,0.91; 1.0,1.0">
                                          <p:stCondLst>
                                            <p:cond delay="0"/>
                                          </p:stCondLst>
                                        </p:cTn>
                                        <p:tgtEl>
                                          <p:spTgt spid="6"/>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6"/>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6"/>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6"/>
                                        </p:tgtEl>
                                        <p:attrNameLst>
                                          <p:attrName>ppt_y</p:attrName>
                                        </p:attrNameLst>
                                      </p:cBhvr>
                                      <p:tavLst>
                                        <p:tav tm="0">
                                          <p:val>
                                            <p:strVal val="ppt_y"/>
                                          </p:val>
                                        </p:tav>
                                        <p:tav tm="100000">
                                          <p:val>
                                            <p:strVal val="ppt_y+ppt_h"/>
                                          </p:val>
                                        </p:tav>
                                      </p:tavLst>
                                    </p:anim>
                                    <p:animScale>
                                      <p:cBhvr>
                                        <p:cTn id="14" dur="26">
                                          <p:stCondLst>
                                            <p:cond delay="620"/>
                                          </p:stCondLst>
                                        </p:cTn>
                                        <p:tgtEl>
                                          <p:spTgt spid="6"/>
                                        </p:tgtEl>
                                      </p:cBhvr>
                                      <p:to x="100000" y="60000"/>
                                    </p:animScale>
                                    <p:animScale>
                                      <p:cBhvr>
                                        <p:cTn id="15" dur="166" decel="50000">
                                          <p:stCondLst>
                                            <p:cond delay="646"/>
                                          </p:stCondLst>
                                        </p:cTn>
                                        <p:tgtEl>
                                          <p:spTgt spid="6"/>
                                        </p:tgtEl>
                                      </p:cBhvr>
                                      <p:to x="100000" y="100000"/>
                                    </p:animScale>
                                    <p:animScale>
                                      <p:cBhvr>
                                        <p:cTn id="16" dur="26">
                                          <p:stCondLst>
                                            <p:cond delay="1312"/>
                                          </p:stCondLst>
                                        </p:cTn>
                                        <p:tgtEl>
                                          <p:spTgt spid="6"/>
                                        </p:tgtEl>
                                      </p:cBhvr>
                                      <p:to x="100000" y="80000"/>
                                    </p:animScale>
                                    <p:animScale>
                                      <p:cBhvr>
                                        <p:cTn id="17" dur="166" decel="50000">
                                          <p:stCondLst>
                                            <p:cond delay="1338"/>
                                          </p:stCondLst>
                                        </p:cTn>
                                        <p:tgtEl>
                                          <p:spTgt spid="6"/>
                                        </p:tgtEl>
                                      </p:cBhvr>
                                      <p:to x="100000" y="100000"/>
                                    </p:animScale>
                                    <p:animScale>
                                      <p:cBhvr>
                                        <p:cTn id="18" dur="26">
                                          <p:stCondLst>
                                            <p:cond delay="1642"/>
                                          </p:stCondLst>
                                        </p:cTn>
                                        <p:tgtEl>
                                          <p:spTgt spid="6"/>
                                        </p:tgtEl>
                                      </p:cBhvr>
                                      <p:to x="100000" y="90000"/>
                                    </p:animScale>
                                    <p:animScale>
                                      <p:cBhvr>
                                        <p:cTn id="19" dur="166" decel="50000">
                                          <p:stCondLst>
                                            <p:cond delay="1668"/>
                                          </p:stCondLst>
                                        </p:cTn>
                                        <p:tgtEl>
                                          <p:spTgt spid="6"/>
                                        </p:tgtEl>
                                      </p:cBhvr>
                                      <p:to x="100000" y="100000"/>
                                    </p:animScale>
                                    <p:animScale>
                                      <p:cBhvr>
                                        <p:cTn id="20" dur="26">
                                          <p:stCondLst>
                                            <p:cond delay="1808"/>
                                          </p:stCondLst>
                                        </p:cTn>
                                        <p:tgtEl>
                                          <p:spTgt spid="6"/>
                                        </p:tgtEl>
                                      </p:cBhvr>
                                      <p:to x="100000" y="95000"/>
                                    </p:animScale>
                                    <p:animScale>
                                      <p:cBhvr>
                                        <p:cTn id="21" dur="166" decel="50000">
                                          <p:stCondLst>
                                            <p:cond delay="1834"/>
                                          </p:stCondLst>
                                        </p:cTn>
                                        <p:tgtEl>
                                          <p:spTgt spid="6"/>
                                        </p:tgtEl>
                                      </p:cBhvr>
                                      <p:to x="100000" y="100000"/>
                                    </p:animScale>
                                    <p:set>
                                      <p:cBhvr>
                                        <p:cTn id="22" dur="1" fill="hold">
                                          <p:stCondLst>
                                            <p:cond delay="19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exit" presetSubtype="0" fill="hold" grpId="0" nodeType="clickEffect">
                                  <p:stCondLst>
                                    <p:cond delay="0"/>
                                  </p:stCondLst>
                                  <p:childTnLst>
                                    <p:animEffect transition="out" filter="wipe(down)">
                                      <p:cBhvr>
                                        <p:cTn id="26" dur="180" accel="50000">
                                          <p:stCondLst>
                                            <p:cond delay="1820"/>
                                          </p:stCondLst>
                                        </p:cTn>
                                        <p:tgtEl>
                                          <p:spTgt spid="7"/>
                                        </p:tgtEl>
                                      </p:cBhvr>
                                    </p:animEffect>
                                    <p:anim calcmode="lin" valueType="num">
                                      <p:cBhvr>
                                        <p:cTn id="27" dur="1822" tmFilter="0,0; 0.14,0.31; 0.43,0.73; 0.71,0.91; 1.0,1.0">
                                          <p:stCondLst>
                                            <p:cond delay="0"/>
                                          </p:stCondLst>
                                        </p:cTn>
                                        <p:tgtEl>
                                          <p:spTgt spid="7"/>
                                        </p:tgtEl>
                                        <p:attrNameLst>
                                          <p:attrName>ppt_x</p:attrName>
                                        </p:attrNameLst>
                                      </p:cBhvr>
                                      <p:tavLst>
                                        <p:tav tm="0">
                                          <p:val>
                                            <p:strVal val="ppt_x"/>
                                          </p:val>
                                        </p:tav>
                                        <p:tav tm="100000">
                                          <p:val>
                                            <p:strVal val="#ppt_x+0.25"/>
                                          </p:val>
                                        </p:tav>
                                      </p:tavLst>
                                    </p:anim>
                                    <p:anim calcmode="lin" valueType="num">
                                      <p:cBhvr>
                                        <p:cTn id="28" dur="178">
                                          <p:stCondLst>
                                            <p:cond delay="1822"/>
                                          </p:stCondLst>
                                        </p:cTn>
                                        <p:tgtEl>
                                          <p:spTgt spid="7"/>
                                        </p:tgtEl>
                                        <p:attrNameLst>
                                          <p:attrName>ppt_x</p:attrName>
                                        </p:attrNameLst>
                                      </p:cBhvr>
                                      <p:tavLst>
                                        <p:tav tm="0">
                                          <p:val>
                                            <p:strVal val="ppt_x"/>
                                          </p:val>
                                        </p:tav>
                                        <p:tav tm="100000">
                                          <p:val>
                                            <p:strVal val="ppt_x"/>
                                          </p:val>
                                        </p:tav>
                                      </p:tavLst>
                                    </p:anim>
                                    <p:anim calcmode="lin" valueType="num">
                                      <p:cBhvr>
                                        <p:cTn id="29" dur="664" tmFilter="0.0,0.0;0.25,0.07;0.50,0.2;0.75,0.467;1.0,1.0">
                                          <p:stCondLst>
                                            <p:cond delay="0"/>
                                          </p:stCondLst>
                                        </p:cTn>
                                        <p:tgtEl>
                                          <p:spTgt spid="7"/>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0" dur="664" tmFilter="0, 0; 0.125,0.2665; 0.25,0.4; 0.375,0.465; 0.5,0.5;  0.625,0.535; 0.75,0.6; 0.875,0.7335; 1,1">
                                          <p:stCondLst>
                                            <p:cond delay="664"/>
                                          </p:stCondLst>
                                        </p:cTn>
                                        <p:tgtEl>
                                          <p:spTgt spid="7"/>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1" dur="332" tmFilter="0, 0; 0.125,0.2665; 0.25,0.4; 0.375,0.465; 0.5,0.5;  0.625,0.535; 0.75,0.6; 0.875,0.7335; 1,1">
                                          <p:stCondLst>
                                            <p:cond delay="1324"/>
                                          </p:stCondLst>
                                        </p:cTn>
                                        <p:tgtEl>
                                          <p:spTgt spid="7"/>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2" dur="164" tmFilter="0, 0; 0.125,0.2665; 0.25,0.4; 0.375,0.465; 0.5,0.5;  0.625,0.535; 0.75,0.6; 0.875,0.7335; 1,1">
                                          <p:stCondLst>
                                            <p:cond delay="1656"/>
                                          </p:stCondLst>
                                        </p:cTn>
                                        <p:tgtEl>
                                          <p:spTgt spid="7"/>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3" dur="180" accel="50000">
                                          <p:stCondLst>
                                            <p:cond delay="1820"/>
                                          </p:stCondLst>
                                        </p:cTn>
                                        <p:tgtEl>
                                          <p:spTgt spid="7"/>
                                        </p:tgtEl>
                                        <p:attrNameLst>
                                          <p:attrName>ppt_y</p:attrName>
                                        </p:attrNameLst>
                                      </p:cBhvr>
                                      <p:tavLst>
                                        <p:tav tm="0">
                                          <p:val>
                                            <p:strVal val="ppt_y"/>
                                          </p:val>
                                        </p:tav>
                                        <p:tav tm="100000">
                                          <p:val>
                                            <p:strVal val="ppt_y+ppt_h"/>
                                          </p:val>
                                        </p:tav>
                                      </p:tavLst>
                                    </p:anim>
                                    <p:animScale>
                                      <p:cBhvr>
                                        <p:cTn id="34" dur="26">
                                          <p:stCondLst>
                                            <p:cond delay="620"/>
                                          </p:stCondLst>
                                        </p:cTn>
                                        <p:tgtEl>
                                          <p:spTgt spid="7"/>
                                        </p:tgtEl>
                                      </p:cBhvr>
                                      <p:to x="100000" y="60000"/>
                                    </p:animScale>
                                    <p:animScale>
                                      <p:cBhvr>
                                        <p:cTn id="35" dur="166" decel="50000">
                                          <p:stCondLst>
                                            <p:cond delay="646"/>
                                          </p:stCondLst>
                                        </p:cTn>
                                        <p:tgtEl>
                                          <p:spTgt spid="7"/>
                                        </p:tgtEl>
                                      </p:cBhvr>
                                      <p:to x="100000" y="100000"/>
                                    </p:animScale>
                                    <p:animScale>
                                      <p:cBhvr>
                                        <p:cTn id="36" dur="26">
                                          <p:stCondLst>
                                            <p:cond delay="1312"/>
                                          </p:stCondLst>
                                        </p:cTn>
                                        <p:tgtEl>
                                          <p:spTgt spid="7"/>
                                        </p:tgtEl>
                                      </p:cBhvr>
                                      <p:to x="100000" y="80000"/>
                                    </p:animScale>
                                    <p:animScale>
                                      <p:cBhvr>
                                        <p:cTn id="37" dur="166" decel="50000">
                                          <p:stCondLst>
                                            <p:cond delay="1338"/>
                                          </p:stCondLst>
                                        </p:cTn>
                                        <p:tgtEl>
                                          <p:spTgt spid="7"/>
                                        </p:tgtEl>
                                      </p:cBhvr>
                                      <p:to x="100000" y="100000"/>
                                    </p:animScale>
                                    <p:animScale>
                                      <p:cBhvr>
                                        <p:cTn id="38" dur="26">
                                          <p:stCondLst>
                                            <p:cond delay="1642"/>
                                          </p:stCondLst>
                                        </p:cTn>
                                        <p:tgtEl>
                                          <p:spTgt spid="7"/>
                                        </p:tgtEl>
                                      </p:cBhvr>
                                      <p:to x="100000" y="90000"/>
                                    </p:animScale>
                                    <p:animScale>
                                      <p:cBhvr>
                                        <p:cTn id="39" dur="166" decel="50000">
                                          <p:stCondLst>
                                            <p:cond delay="1668"/>
                                          </p:stCondLst>
                                        </p:cTn>
                                        <p:tgtEl>
                                          <p:spTgt spid="7"/>
                                        </p:tgtEl>
                                      </p:cBhvr>
                                      <p:to x="100000" y="100000"/>
                                    </p:animScale>
                                    <p:animScale>
                                      <p:cBhvr>
                                        <p:cTn id="40" dur="26">
                                          <p:stCondLst>
                                            <p:cond delay="1808"/>
                                          </p:stCondLst>
                                        </p:cTn>
                                        <p:tgtEl>
                                          <p:spTgt spid="7"/>
                                        </p:tgtEl>
                                      </p:cBhvr>
                                      <p:to x="100000" y="95000"/>
                                    </p:animScale>
                                    <p:animScale>
                                      <p:cBhvr>
                                        <p:cTn id="41" dur="166" decel="50000">
                                          <p:stCondLst>
                                            <p:cond delay="1834"/>
                                          </p:stCondLst>
                                        </p:cTn>
                                        <p:tgtEl>
                                          <p:spTgt spid="7"/>
                                        </p:tgtEl>
                                      </p:cBhvr>
                                      <p:to x="100000" y="100000"/>
                                    </p:animScale>
                                    <p:set>
                                      <p:cBhvr>
                                        <p:cTn id="42" dur="1" fill="hold">
                                          <p:stCondLst>
                                            <p:cond delay="1999"/>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6" presetClass="exit" presetSubtype="0" fill="hold" grpId="0" nodeType="clickEffect">
                                  <p:stCondLst>
                                    <p:cond delay="0"/>
                                  </p:stCondLst>
                                  <p:childTnLst>
                                    <p:animEffect transition="out" filter="wipe(down)">
                                      <p:cBhvr>
                                        <p:cTn id="46" dur="180" accel="50000">
                                          <p:stCondLst>
                                            <p:cond delay="1820"/>
                                          </p:stCondLst>
                                        </p:cTn>
                                        <p:tgtEl>
                                          <p:spTgt spid="8"/>
                                        </p:tgtEl>
                                      </p:cBhvr>
                                    </p:animEffect>
                                    <p:anim calcmode="lin" valueType="num">
                                      <p:cBhvr>
                                        <p:cTn id="47" dur="1822" tmFilter="0,0; 0.14,0.31; 0.43,0.73; 0.71,0.91; 1.0,1.0">
                                          <p:stCondLst>
                                            <p:cond delay="0"/>
                                          </p:stCondLst>
                                        </p:cTn>
                                        <p:tgtEl>
                                          <p:spTgt spid="8"/>
                                        </p:tgtEl>
                                        <p:attrNameLst>
                                          <p:attrName>ppt_x</p:attrName>
                                        </p:attrNameLst>
                                      </p:cBhvr>
                                      <p:tavLst>
                                        <p:tav tm="0">
                                          <p:val>
                                            <p:strVal val="ppt_x"/>
                                          </p:val>
                                        </p:tav>
                                        <p:tav tm="100000">
                                          <p:val>
                                            <p:strVal val="#ppt_x+0.25"/>
                                          </p:val>
                                        </p:tav>
                                      </p:tavLst>
                                    </p:anim>
                                    <p:anim calcmode="lin" valueType="num">
                                      <p:cBhvr>
                                        <p:cTn id="48" dur="178">
                                          <p:stCondLst>
                                            <p:cond delay="1822"/>
                                          </p:stCondLst>
                                        </p:cTn>
                                        <p:tgtEl>
                                          <p:spTgt spid="8"/>
                                        </p:tgtEl>
                                        <p:attrNameLst>
                                          <p:attrName>ppt_x</p:attrName>
                                        </p:attrNameLst>
                                      </p:cBhvr>
                                      <p:tavLst>
                                        <p:tav tm="0">
                                          <p:val>
                                            <p:strVal val="ppt_x"/>
                                          </p:val>
                                        </p:tav>
                                        <p:tav tm="100000">
                                          <p:val>
                                            <p:strVal val="ppt_x"/>
                                          </p:val>
                                        </p:tav>
                                      </p:tavLst>
                                    </p:anim>
                                    <p:anim calcmode="lin" valueType="num">
                                      <p:cBhvr>
                                        <p:cTn id="49" dur="664" tmFilter="0.0,0.0;0.25,0.07;0.50,0.2;0.75,0.467;1.0,1.0">
                                          <p:stCondLst>
                                            <p:cond delay="0"/>
                                          </p:stCondLst>
                                        </p:cTn>
                                        <p:tgtEl>
                                          <p:spTgt spid="8"/>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0" dur="664" tmFilter="0, 0; 0.125,0.2665; 0.25,0.4; 0.375,0.465; 0.5,0.5;  0.625,0.535; 0.75,0.6; 0.875,0.7335; 1,1">
                                          <p:stCondLst>
                                            <p:cond delay="664"/>
                                          </p:stCondLst>
                                        </p:cTn>
                                        <p:tgtEl>
                                          <p:spTgt spid="8"/>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1" dur="332" tmFilter="0, 0; 0.125,0.2665; 0.25,0.4; 0.375,0.465; 0.5,0.5;  0.625,0.535; 0.75,0.6; 0.875,0.7335; 1,1">
                                          <p:stCondLst>
                                            <p:cond delay="1324"/>
                                          </p:stCondLst>
                                        </p:cTn>
                                        <p:tgtEl>
                                          <p:spTgt spid="8"/>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2" dur="164" tmFilter="0, 0; 0.125,0.2665; 0.25,0.4; 0.375,0.465; 0.5,0.5;  0.625,0.535; 0.75,0.6; 0.875,0.7335; 1,1">
                                          <p:stCondLst>
                                            <p:cond delay="1656"/>
                                          </p:stCondLst>
                                        </p:cTn>
                                        <p:tgtEl>
                                          <p:spTgt spid="8"/>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3" dur="180" accel="50000">
                                          <p:stCondLst>
                                            <p:cond delay="1820"/>
                                          </p:stCondLst>
                                        </p:cTn>
                                        <p:tgtEl>
                                          <p:spTgt spid="8"/>
                                        </p:tgtEl>
                                        <p:attrNameLst>
                                          <p:attrName>ppt_y</p:attrName>
                                        </p:attrNameLst>
                                      </p:cBhvr>
                                      <p:tavLst>
                                        <p:tav tm="0">
                                          <p:val>
                                            <p:strVal val="ppt_y"/>
                                          </p:val>
                                        </p:tav>
                                        <p:tav tm="100000">
                                          <p:val>
                                            <p:strVal val="ppt_y+ppt_h"/>
                                          </p:val>
                                        </p:tav>
                                      </p:tavLst>
                                    </p:anim>
                                    <p:animScale>
                                      <p:cBhvr>
                                        <p:cTn id="54" dur="26">
                                          <p:stCondLst>
                                            <p:cond delay="620"/>
                                          </p:stCondLst>
                                        </p:cTn>
                                        <p:tgtEl>
                                          <p:spTgt spid="8"/>
                                        </p:tgtEl>
                                      </p:cBhvr>
                                      <p:to x="100000" y="60000"/>
                                    </p:animScale>
                                    <p:animScale>
                                      <p:cBhvr>
                                        <p:cTn id="55" dur="166" decel="50000">
                                          <p:stCondLst>
                                            <p:cond delay="646"/>
                                          </p:stCondLst>
                                        </p:cTn>
                                        <p:tgtEl>
                                          <p:spTgt spid="8"/>
                                        </p:tgtEl>
                                      </p:cBhvr>
                                      <p:to x="100000" y="100000"/>
                                    </p:animScale>
                                    <p:animScale>
                                      <p:cBhvr>
                                        <p:cTn id="56" dur="26">
                                          <p:stCondLst>
                                            <p:cond delay="1312"/>
                                          </p:stCondLst>
                                        </p:cTn>
                                        <p:tgtEl>
                                          <p:spTgt spid="8"/>
                                        </p:tgtEl>
                                      </p:cBhvr>
                                      <p:to x="100000" y="80000"/>
                                    </p:animScale>
                                    <p:animScale>
                                      <p:cBhvr>
                                        <p:cTn id="57" dur="166" decel="50000">
                                          <p:stCondLst>
                                            <p:cond delay="1338"/>
                                          </p:stCondLst>
                                        </p:cTn>
                                        <p:tgtEl>
                                          <p:spTgt spid="8"/>
                                        </p:tgtEl>
                                      </p:cBhvr>
                                      <p:to x="100000" y="100000"/>
                                    </p:animScale>
                                    <p:animScale>
                                      <p:cBhvr>
                                        <p:cTn id="58" dur="26">
                                          <p:stCondLst>
                                            <p:cond delay="1642"/>
                                          </p:stCondLst>
                                        </p:cTn>
                                        <p:tgtEl>
                                          <p:spTgt spid="8"/>
                                        </p:tgtEl>
                                      </p:cBhvr>
                                      <p:to x="100000" y="90000"/>
                                    </p:animScale>
                                    <p:animScale>
                                      <p:cBhvr>
                                        <p:cTn id="59" dur="166" decel="50000">
                                          <p:stCondLst>
                                            <p:cond delay="1668"/>
                                          </p:stCondLst>
                                        </p:cTn>
                                        <p:tgtEl>
                                          <p:spTgt spid="8"/>
                                        </p:tgtEl>
                                      </p:cBhvr>
                                      <p:to x="100000" y="100000"/>
                                    </p:animScale>
                                    <p:animScale>
                                      <p:cBhvr>
                                        <p:cTn id="60" dur="26">
                                          <p:stCondLst>
                                            <p:cond delay="1808"/>
                                          </p:stCondLst>
                                        </p:cTn>
                                        <p:tgtEl>
                                          <p:spTgt spid="8"/>
                                        </p:tgtEl>
                                      </p:cBhvr>
                                      <p:to x="100000" y="95000"/>
                                    </p:animScale>
                                    <p:animScale>
                                      <p:cBhvr>
                                        <p:cTn id="61" dur="166" decel="50000">
                                          <p:stCondLst>
                                            <p:cond delay="1834"/>
                                          </p:stCondLst>
                                        </p:cTn>
                                        <p:tgtEl>
                                          <p:spTgt spid="8"/>
                                        </p:tgtEl>
                                      </p:cBhvr>
                                      <p:to x="100000" y="100000"/>
                                    </p:animScale>
                                    <p:set>
                                      <p:cBhvr>
                                        <p:cTn id="62"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CD81DC-0D05-0A41-82CC-127C0E48FB8A}"/>
              </a:ext>
            </a:extLst>
          </p:cNvPr>
          <p:cNvPicPr>
            <a:picLocks noChangeAspect="1"/>
          </p:cNvPicPr>
          <p:nvPr/>
        </p:nvPicPr>
        <p:blipFill>
          <a:blip r:embed="rId3"/>
          <a:stretch>
            <a:fillRect/>
          </a:stretch>
        </p:blipFill>
        <p:spPr>
          <a:xfrm>
            <a:off x="0" y="3982289"/>
            <a:ext cx="12192000" cy="277570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EB3377A7-A9D4-5E46-8E96-93C8A60E61C1}"/>
              </a:ext>
            </a:extLst>
          </p:cNvPr>
          <p:cNvPicPr>
            <a:picLocks noChangeAspect="1"/>
          </p:cNvPicPr>
          <p:nvPr/>
        </p:nvPicPr>
        <p:blipFill>
          <a:blip r:embed="rId4"/>
          <a:stretch>
            <a:fillRect/>
          </a:stretch>
        </p:blipFill>
        <p:spPr>
          <a:xfrm>
            <a:off x="38100" y="118650"/>
            <a:ext cx="12192000" cy="3993931"/>
          </a:xfrm>
          <a:prstGeom prst="rect">
            <a:avLst/>
          </a:prstGeom>
        </p:spPr>
      </p:pic>
      <p:sp>
        <p:nvSpPr>
          <p:cNvPr id="9" name="Rectangle 8">
            <a:extLst>
              <a:ext uri="{FF2B5EF4-FFF2-40B4-BE49-F238E27FC236}">
                <a16:creationId xmlns:a16="http://schemas.microsoft.com/office/drawing/2014/main" id="{5CA5D1D0-6265-3147-BD81-48550BD39AF1}"/>
              </a:ext>
            </a:extLst>
          </p:cNvPr>
          <p:cNvSpPr/>
          <p:nvPr/>
        </p:nvSpPr>
        <p:spPr>
          <a:xfrm>
            <a:off x="6486525" y="528638"/>
            <a:ext cx="5743575" cy="30575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23C60F-AC30-A141-953A-0E1C2916DA74}"/>
              </a:ext>
            </a:extLst>
          </p:cNvPr>
          <p:cNvSpPr txBox="1"/>
          <p:nvPr/>
        </p:nvSpPr>
        <p:spPr>
          <a:xfrm>
            <a:off x="6657975" y="715231"/>
            <a:ext cx="5495925" cy="2800767"/>
          </a:xfrm>
          <a:prstGeom prst="rect">
            <a:avLst/>
          </a:prstGeom>
          <a:noFill/>
        </p:spPr>
        <p:txBody>
          <a:bodyPr wrap="square" rtlCol="0">
            <a:spAutoFit/>
          </a:bodyPr>
          <a:lstStyle/>
          <a:p>
            <a:pPr algn="just"/>
            <a:r>
              <a:rPr lang="en-US" sz="2200" dirty="0">
                <a:solidFill>
                  <a:schemeClr val="bg1"/>
                </a:solidFill>
              </a:rPr>
              <a:t>Regardless of the staging system, the vast majority of children and adolescents diagnosed with osteosarcoma will fall into two groups: (1) those with high-grade osteosarcoma with tumor radiographically evident at the primary site and (2) those with tumor radiographically visible at metastatic sites.</a:t>
            </a:r>
          </a:p>
        </p:txBody>
      </p:sp>
    </p:spTree>
    <p:extLst>
      <p:ext uri="{BB962C8B-B14F-4D97-AF65-F5344CB8AC3E}">
        <p14:creationId xmlns:p14="http://schemas.microsoft.com/office/powerpoint/2010/main" val="1303111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{C3E8F53C-67A6-FE47-AEA7-37814D66C90F}tf10001060</Template>
  <TotalTime>34135</TotalTime>
  <Words>2405</Words>
  <Application>Microsoft Office PowerPoint</Application>
  <PresentationFormat>Widescreen</PresentationFormat>
  <Paragraphs>195</Paragraphs>
  <Slides>28</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Wingdings 3</vt:lpstr>
      <vt:lpstr>Facet</vt:lpstr>
      <vt:lpstr>Osteosarcoma</vt:lpstr>
      <vt:lpstr>OS - Epidemiology</vt:lpstr>
      <vt:lpstr>PowerPoint Presentation</vt:lpstr>
      <vt:lpstr>OS – Risk factors</vt:lpstr>
      <vt:lpstr>Osteosarcoma – clinical presentation</vt:lpstr>
      <vt:lpstr>OS - Evaluation</vt:lpstr>
      <vt:lpstr>OS – Pathology </vt:lpstr>
      <vt:lpstr>OS - Genetics</vt:lpstr>
      <vt:lpstr>PowerPoint Presentation</vt:lpstr>
      <vt:lpstr>OS – Treatment (Chemo)</vt:lpstr>
      <vt:lpstr>OS – roadmap </vt:lpstr>
      <vt:lpstr>OS – surgery </vt:lpstr>
      <vt:lpstr>OS – outcomes </vt:lpstr>
      <vt:lpstr>Questions? Comments? Concerns?</vt:lpstr>
      <vt:lpstr>Ewing sarcoma</vt:lpstr>
      <vt:lpstr>ES – epidemiology </vt:lpstr>
      <vt:lpstr>ES – clinical presentation</vt:lpstr>
      <vt:lpstr>ES - Genetics</vt:lpstr>
      <vt:lpstr>ES - Pathology</vt:lpstr>
      <vt:lpstr>ES – workup </vt:lpstr>
      <vt:lpstr>ES - Treatment</vt:lpstr>
      <vt:lpstr>ES – chemotherapy (AEWS0031) </vt:lpstr>
      <vt:lpstr>ES – local control</vt:lpstr>
      <vt:lpstr>ES - outcomes</vt:lpstr>
      <vt:lpstr>ES – Complications and late effects</vt:lpstr>
      <vt:lpstr>ES – Complications and late effects</vt:lpstr>
      <vt:lpstr>Questions? Comments? Concerns?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Sarcomas</dc:title>
  <dc:creator>George, Paul</dc:creator>
  <cp:lastModifiedBy>George, Paul</cp:lastModifiedBy>
  <cp:revision>57</cp:revision>
  <dcterms:created xsi:type="dcterms:W3CDTF">2020-12-04T15:07:29Z</dcterms:created>
  <dcterms:modified xsi:type="dcterms:W3CDTF">2022-11-15T23:41:30Z</dcterms:modified>
</cp:coreProperties>
</file>